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Slides/notesSlide17.xml" ContentType="application/vnd.openxmlformats-officedocument.presentationml.notesSlide+xml"/>
  <Override PartName="/ppt/notesSlides/notesSlide1.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16.xml.rels" ContentType="application/vnd.openxmlformats-package.relationships+xml"/>
  <Override PartName="/ppt/notesSlides/_rels/notesSlide4.xml.rels" ContentType="application/vnd.openxmlformats-package.relationships+xml"/>
  <Override PartName="/ppt/notesSlides/_rels/notesSlide17.xml.rels" ContentType="application/vnd.openxmlformats-package.relationships+xml"/>
  <Override PartName="/ppt/notesSlides/_rels/notesSlide5.xml.rels" ContentType="application/vnd.openxmlformats-package.relationships+xml"/>
  <Override PartName="/ppt/notesSlides/_rels/notesSlide18.xml.rels" ContentType="application/vnd.openxmlformats-package.relationships+xml"/>
  <Override PartName="/ppt/notesSlides/_rels/notesSlide6.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_rels/notesSlide21.xml.rels" ContentType="application/vnd.openxmlformats-package.relationships+xml"/>
  <Override PartName="/ppt/notesSlides/_rels/notesSlide22.xml.rels" ContentType="application/vnd.openxmlformats-package.relationships+xml"/>
  <Override PartName="/ppt/notesSlides/_rels/notesSlide23.xml.rels" ContentType="application/vnd.openxmlformats-package.relationships+xml"/>
  <Override PartName="/ppt/notesSlides/_rels/notesSlide24.xml.rels" ContentType="application/vnd.openxmlformats-package.relationships+xml"/>
  <Override PartName="/ppt/notesSlides/_rels/notesSlide25.xml.rels" ContentType="application/vnd.openxmlformats-package.relationships+xml"/>
  <Override PartName="/ppt/notesSlides/_rels/notesSlide26.xml.rels" ContentType="application/vnd.openxmlformats-package.relationships+xml"/>
  <Override PartName="/ppt/notesSlides/_rels/notesSlide27.xml.rels" ContentType="application/vnd.openxmlformats-package.relationships+xml"/>
  <Override PartName="/ppt/notesSlides/_rels/notesSlide28.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media/image7.jpeg" ContentType="image/jpeg"/>
  <Override PartName="/ppt/media/image1.png" ContentType="image/png"/>
  <Override PartName="/ppt/media/image2.png" ContentType="image/png"/>
  <Override PartName="/ppt/media/image9.jpeg" ContentType="image/jpeg"/>
  <Override PartName="/ppt/media/image59.png" ContentType="image/png"/>
  <Override PartName="/ppt/media/image17.jpeg" ContentType="image/jpeg"/>
  <Override PartName="/ppt/media/image3.png" ContentType="image/png"/>
  <Override PartName="/ppt/media/image6.jpeg" ContentType="image/jpeg"/>
  <Override PartName="/ppt/media/image58.jpeg" ContentType="image/jpeg"/>
  <Override PartName="/ppt/media/image45.jpeg" ContentType="image/jpeg"/>
  <Override PartName="/ppt/media/image4.png" ContentType="image/png"/>
  <Override PartName="/ppt/media/image5.jpeg" ContentType="image/jpeg"/>
  <Override PartName="/ppt/media/image57.jpeg" ContentType="image/jpeg"/>
  <Override PartName="/ppt/media/image8.jpeg" ContentType="image/jpeg"/>
  <Override PartName="/ppt/media/image10.jpeg" ContentType="image/jpeg"/>
  <Override PartName="/ppt/media/image56.png" ContentType="image/png"/>
  <Override PartName="/ppt/media/image11.jpeg" ContentType="image/jpeg"/>
  <Override PartName="/ppt/media/image31.wmf" ContentType="image/x-wmf"/>
  <Override PartName="/ppt/media/image12.jpeg" ContentType="image/jpeg"/>
  <Override PartName="/ppt/media/image13.jpeg" ContentType="image/jpeg"/>
  <Override PartName="/ppt/media/image14.jpeg" ContentType="image/jpeg"/>
  <Override PartName="/ppt/media/image15.jpeg" ContentType="image/jpeg"/>
  <Override PartName="/ppt/media/image49.png" ContentType="image/png"/>
  <Override PartName="/ppt/media/image16.jpeg" ContentType="image/jpeg"/>
  <Override PartName="/ppt/media/image18.jpeg" ContentType="image/jpeg"/>
  <Override PartName="/ppt/media/image19.wmf" ContentType="image/x-wmf"/>
  <Override PartName="/ppt/media/image20.png" ContentType="image/png"/>
  <Override PartName="/ppt/media/image21.jpeg" ContentType="image/jpeg"/>
  <Override PartName="/ppt/media/image22.jpeg" ContentType="image/jpeg"/>
  <Override PartName="/ppt/media/image23.png" ContentType="image/png"/>
  <Override PartName="/ppt/media/image24.png" ContentType="image/png"/>
  <Override PartName="/ppt/media/image46.jpeg" ContentType="image/jpeg"/>
  <Override PartName="/ppt/media/image25.wmf" ContentType="image/x-wmf"/>
  <Override PartName="/ppt/media/image26.wmf" ContentType="image/x-wmf"/>
  <Override PartName="/ppt/media/image27.wmf" ContentType="image/x-wmf"/>
  <Override PartName="/ppt/media/image35.jpeg" ContentType="image/jpeg"/>
  <Override PartName="/ppt/media/image63.jpeg" ContentType="image/jpeg"/>
  <Override PartName="/ppt/media/image28.wmf" ContentType="image/x-wmf"/>
  <Override PartName="/ppt/media/image29.wmf" ContentType="image/x-wmf"/>
  <Override PartName="/ppt/media/image30.wmf" ContentType="image/x-wmf"/>
  <Override PartName="/ppt/media/image51.jpeg" ContentType="image/jpeg"/>
  <Override PartName="/ppt/media/image32.jpeg" ContentType="image/jpeg"/>
  <Override PartName="/ppt/media/image33.jpeg" ContentType="image/jpeg"/>
  <Override PartName="/ppt/media/image34.jpeg" ContentType="image/jpeg"/>
  <Override PartName="/ppt/media/image36.jpeg" ContentType="image/jpeg"/>
  <Override PartName="/ppt/media/image37.png" ContentType="image/png"/>
  <Override PartName="/ppt/media/image38.jpeg" ContentType="image/jpeg"/>
  <Override PartName="/ppt/media/image39.jpeg" ContentType="image/jpeg"/>
  <Override PartName="/ppt/media/image42.jpeg" ContentType="image/jpeg"/>
  <Override PartName="/ppt/media/image40.png" ContentType="image/png"/>
  <Override PartName="/ppt/media/image41.jpeg" ContentType="image/jpeg"/>
  <Override PartName="/ppt/media/image43.png" ContentType="image/png"/>
  <Override PartName="/ppt/media/image44.png" ContentType="image/png"/>
  <Override PartName="/ppt/media/image47.png" ContentType="image/png"/>
  <Override PartName="/ppt/media/image55.jpeg" ContentType="image/jpeg"/>
  <Override PartName="/ppt/media/image48.png" ContentType="image/png"/>
  <Override PartName="/ppt/media/image65.png" ContentType="image/png"/>
  <Override PartName="/ppt/media/image50.jpeg" ContentType="image/jpeg"/>
  <Override PartName="/ppt/media/image52.jpeg" ContentType="image/jpeg"/>
  <Override PartName="/ppt/media/image53.jpeg" ContentType="image/jpeg"/>
  <Override PartName="/ppt/media/image54.jpeg" ContentType="image/jpeg"/>
  <Override PartName="/ppt/media/image60.jpeg" ContentType="image/jpeg"/>
  <Override PartName="/ppt/media/image61.jpeg" ContentType="image/jpeg"/>
  <Override PartName="/ppt/media/image62.wmf" ContentType="image/x-wmf"/>
  <Override PartName="/ppt/media/image64.jpeg" ContentType="image/jpeg"/>
  <Override PartName="/ppt/media/image66.jpeg" ContentType="image/jpeg"/>
  <Override PartName="/ppt/media/image67.jpeg" ContentType="image/jpeg"/>
  <Override PartName="/ppt/_rels/presentation.xml.rels" ContentType="application/vnd.openxmlformats-package.relationships+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8" name="PlaceHolder 1"/>
          <p:cNvSpPr>
            <a:spLocks noGrp="1"/>
          </p:cNvSpPr>
          <p:nvPr>
            <p:ph type="body"/>
          </p:nvPr>
        </p:nvSpPr>
        <p:spPr>
          <a:xfrm>
            <a:off x="756000" y="5078520"/>
            <a:ext cx="6047640" cy="4811040"/>
          </a:xfrm>
          <a:prstGeom prst="rect">
            <a:avLst/>
          </a:prstGeom>
        </p:spPr>
        <p:txBody>
          <a:bodyPr lIns="0" rIns="0" tIns="0" bIns="0"/>
          <a:p>
            <a:r>
              <a:rPr lang="it-IT" sz="2000" spc="-1">
                <a:latin typeface="Arial"/>
              </a:rPr>
              <a:t>Fai clic per modificare il formato delle note</a:t>
            </a:r>
            <a:endParaRPr/>
          </a:p>
        </p:txBody>
      </p:sp>
      <p:sp>
        <p:nvSpPr>
          <p:cNvPr id="79" name="PlaceHolder 2"/>
          <p:cNvSpPr>
            <a:spLocks noGrp="1"/>
          </p:cNvSpPr>
          <p:nvPr>
            <p:ph type="hdr"/>
          </p:nvPr>
        </p:nvSpPr>
        <p:spPr>
          <a:xfrm>
            <a:off x="0" y="0"/>
            <a:ext cx="3280680" cy="534240"/>
          </a:xfrm>
          <a:prstGeom prst="rect">
            <a:avLst/>
          </a:prstGeom>
        </p:spPr>
        <p:txBody>
          <a:bodyPr lIns="0" rIns="0" tIns="0" bIns="0"/>
          <a:p>
            <a:r>
              <a:rPr lang="it-IT" sz="1400" spc="-1">
                <a:latin typeface="Times New Roman"/>
              </a:rPr>
              <a:t>&lt;intestazione&gt;</a:t>
            </a:r>
            <a:endParaRPr/>
          </a:p>
        </p:txBody>
      </p:sp>
      <p:sp>
        <p:nvSpPr>
          <p:cNvPr id="80" name="PlaceHolder 3"/>
          <p:cNvSpPr>
            <a:spLocks noGrp="1"/>
          </p:cNvSpPr>
          <p:nvPr>
            <p:ph type="dt"/>
          </p:nvPr>
        </p:nvSpPr>
        <p:spPr>
          <a:xfrm>
            <a:off x="4278960" y="0"/>
            <a:ext cx="3280680" cy="534240"/>
          </a:xfrm>
          <a:prstGeom prst="rect">
            <a:avLst/>
          </a:prstGeom>
        </p:spPr>
        <p:txBody>
          <a:bodyPr lIns="0" rIns="0" tIns="0" bIns="0"/>
          <a:p>
            <a:pPr algn="r"/>
            <a:r>
              <a:rPr lang="it-IT" sz="1400" spc="-1">
                <a:latin typeface="Times New Roman"/>
              </a:rPr>
              <a:t>&lt;data/ora&gt;</a:t>
            </a:r>
            <a:endParaRPr/>
          </a:p>
        </p:txBody>
      </p:sp>
      <p:sp>
        <p:nvSpPr>
          <p:cNvPr id="81" name="PlaceHolder 4"/>
          <p:cNvSpPr>
            <a:spLocks noGrp="1"/>
          </p:cNvSpPr>
          <p:nvPr>
            <p:ph type="ftr"/>
          </p:nvPr>
        </p:nvSpPr>
        <p:spPr>
          <a:xfrm>
            <a:off x="0" y="10157400"/>
            <a:ext cx="3280680" cy="534240"/>
          </a:xfrm>
          <a:prstGeom prst="rect">
            <a:avLst/>
          </a:prstGeom>
        </p:spPr>
        <p:txBody>
          <a:bodyPr lIns="0" rIns="0" tIns="0" bIns="0" anchor="b"/>
          <a:p>
            <a:r>
              <a:rPr lang="it-IT" sz="1400" spc="-1">
                <a:latin typeface="Times New Roman"/>
              </a:rPr>
              <a:t>&lt;piè di pagina&gt;</a:t>
            </a:r>
            <a:endParaRPr/>
          </a:p>
        </p:txBody>
      </p:sp>
      <p:sp>
        <p:nvSpPr>
          <p:cNvPr id="82" name="PlaceHolder 5"/>
          <p:cNvSpPr>
            <a:spLocks noGrp="1"/>
          </p:cNvSpPr>
          <p:nvPr>
            <p:ph type="sldNum"/>
          </p:nvPr>
        </p:nvSpPr>
        <p:spPr>
          <a:xfrm>
            <a:off x="4278960" y="10157400"/>
            <a:ext cx="3280680" cy="534240"/>
          </a:xfrm>
          <a:prstGeom prst="rect">
            <a:avLst/>
          </a:prstGeom>
        </p:spPr>
        <p:txBody>
          <a:bodyPr lIns="0" rIns="0" tIns="0" bIns="0" anchor="b"/>
          <a:p>
            <a:pPr algn="r"/>
            <a:fld id="{AE914A77-BA80-4732-9A55-C8ED50228557}" type="slidenum">
              <a:rPr lang="it-IT" sz="1400" spc="-1">
                <a:latin typeface="Times New Roman"/>
              </a:rPr>
              <a:t>&lt;numero&gt;</a:t>
            </a:fld>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3" name="TextShape 1"/>
          <p:cNvSpPr txBox="1"/>
          <p:nvPr/>
        </p:nvSpPr>
        <p:spPr>
          <a:xfrm>
            <a:off x="3884760" y="8685360"/>
            <a:ext cx="2971440" cy="456840"/>
          </a:xfrm>
          <a:prstGeom prst="rect">
            <a:avLst/>
          </a:prstGeom>
          <a:noFill/>
          <a:ln>
            <a:noFill/>
          </a:ln>
        </p:spPr>
        <p:txBody>
          <a:bodyPr anchor="b"/>
          <a:p>
            <a:pPr algn="r">
              <a:lnSpc>
                <a:spcPct val="100000"/>
              </a:lnSpc>
            </a:pPr>
            <a:fld id="{7B8E4A70-CD62-470A-905E-61867747138B}" type="slidenum">
              <a:rPr lang="it-IT" sz="1200" spc="-1" strike="noStrike">
                <a:solidFill>
                  <a:srgbClr val="000000"/>
                </a:solidFill>
                <a:uFill>
                  <a:solidFill>
                    <a:srgbClr val="ffffff"/>
                  </a:solidFill>
                </a:uFill>
                <a:latin typeface="Calibri"/>
                <a:ea typeface="+mn-ea"/>
              </a:rPr>
              <a:t>&lt;numero&gt;</a:t>
            </a:fld>
            <a:endParaRPr/>
          </a:p>
        </p:txBody>
      </p:sp>
      <p:sp>
        <p:nvSpPr>
          <p:cNvPr id="214" name="CustomShape 2"/>
          <p:cNvSpPr/>
          <p:nvPr/>
        </p:nvSpPr>
        <p:spPr>
          <a:xfrm>
            <a:off x="685800" y="4343400"/>
            <a:ext cx="5486040" cy="4114440"/>
          </a:xfrm>
          <a:prstGeom prst="rect">
            <a:avLst/>
          </a:prstGeom>
          <a:noFill/>
          <a:ln>
            <a:noFill/>
          </a:ln>
        </p:spPr>
        <p:style>
          <a:lnRef idx="0"/>
          <a:fillRef idx="0"/>
          <a:effectRef idx="0"/>
          <a:fontRef idx="minor"/>
        </p:style>
      </p:sp>
      <p:sp>
        <p:nvSpPr>
          <p:cNvPr id="215" name="CustomShape 3"/>
          <p:cNvSpPr/>
          <p:nvPr/>
        </p:nvSpPr>
        <p:spPr>
          <a:xfrm>
            <a:off x="3884760" y="8685360"/>
            <a:ext cx="2971440" cy="4568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7" name="TextShape 1"/>
          <p:cNvSpPr txBox="1"/>
          <p:nvPr/>
        </p:nvSpPr>
        <p:spPr>
          <a:xfrm>
            <a:off x="3884760" y="8685360"/>
            <a:ext cx="2971440" cy="456840"/>
          </a:xfrm>
          <a:prstGeom prst="rect">
            <a:avLst/>
          </a:prstGeom>
          <a:noFill/>
          <a:ln>
            <a:noFill/>
          </a:ln>
        </p:spPr>
        <p:txBody>
          <a:bodyPr anchor="b"/>
          <a:p>
            <a:pPr algn="r">
              <a:lnSpc>
                <a:spcPct val="100000"/>
              </a:lnSpc>
            </a:pPr>
            <a:fld id="{DFFCB014-BC9F-4E47-959D-AD473271B669}" type="slidenum">
              <a:rPr lang="it-IT" sz="1200" spc="-1" strike="noStrike">
                <a:solidFill>
                  <a:srgbClr val="000000"/>
                </a:solidFill>
                <a:uFill>
                  <a:solidFill>
                    <a:srgbClr val="ffffff"/>
                  </a:solidFill>
                </a:uFill>
                <a:latin typeface="Calibri"/>
                <a:ea typeface="+mn-ea"/>
              </a:rPr>
              <a:t>&lt;numero&gt;</a:t>
            </a:fld>
            <a:endParaRPr/>
          </a:p>
        </p:txBody>
      </p:sp>
      <p:sp>
        <p:nvSpPr>
          <p:cNvPr id="228" name="CustomShape 2"/>
          <p:cNvSpPr/>
          <p:nvPr/>
        </p:nvSpPr>
        <p:spPr>
          <a:xfrm>
            <a:off x="685800" y="4343400"/>
            <a:ext cx="5486040" cy="4114440"/>
          </a:xfrm>
          <a:prstGeom prst="rect">
            <a:avLst/>
          </a:prstGeom>
          <a:noFill/>
          <a:ln>
            <a:noFill/>
          </a:ln>
        </p:spPr>
        <p:style>
          <a:lnRef idx="0"/>
          <a:fillRef idx="0"/>
          <a:effectRef idx="0"/>
          <a:fontRef idx="minor"/>
        </p:style>
      </p:sp>
    </p:spTree>
  </p:cSld>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9" name="CustomShape 1"/>
          <p:cNvSpPr/>
          <p:nvPr/>
        </p:nvSpPr>
        <p:spPr>
          <a:xfrm>
            <a:off x="685800" y="4343400"/>
            <a:ext cx="5486040" cy="4114440"/>
          </a:xfrm>
          <a:prstGeom prst="rect">
            <a:avLst/>
          </a:prstGeom>
          <a:noFill/>
          <a:ln>
            <a:noFill/>
          </a:ln>
        </p:spPr>
        <p:style>
          <a:lnRef idx="0"/>
          <a:fillRef idx="0"/>
          <a:effectRef idx="0"/>
          <a:fontRef idx="minor"/>
        </p:style>
      </p:sp>
      <p:sp>
        <p:nvSpPr>
          <p:cNvPr id="230" name="PlaceHolder 2"/>
          <p:cNvSpPr>
            <a:spLocks noGrp="1"/>
          </p:cNvSpPr>
          <p:nvPr>
            <p:ph type="body"/>
          </p:nvPr>
        </p:nvSpPr>
        <p:spPr>
          <a:xfrm>
            <a:off x="685800" y="4343400"/>
            <a:ext cx="5486040" cy="4114440"/>
          </a:xfrm>
          <a:prstGeom prst="rect">
            <a:avLst/>
          </a:prstGeom>
        </p:spPr>
        <p:txBody>
          <a:bodyPr/>
          <a:p>
            <a:r>
              <a:rPr lang="it-IT" sz="2000" spc="-1" strike="noStrike">
                <a:uFill>
                  <a:solidFill>
                    <a:srgbClr val="ffffff"/>
                  </a:solidFill>
                </a:uFill>
                <a:latin typeface="Arial"/>
              </a:rPr>
              <a:t>Le scuole della primaria coinvolte nel progetto sono quindi più del doppio delle scuole della secondaria, mentre la differenza aumenta se consideriamo le classi essendo quelle della primaria più del triplo di quelle della secondaria.</a:t>
            </a:r>
            <a:endParaRPr/>
          </a:p>
          <a:p>
            <a:endParaRPr/>
          </a:p>
          <a:p>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1" name="CustomShape 1"/>
          <p:cNvSpPr/>
          <p:nvPr/>
        </p:nvSpPr>
        <p:spPr>
          <a:xfrm>
            <a:off x="685800" y="4343400"/>
            <a:ext cx="5486040" cy="4114440"/>
          </a:xfrm>
          <a:prstGeom prst="rect">
            <a:avLst/>
          </a:prstGeom>
          <a:noFill/>
          <a:ln>
            <a:noFill/>
          </a:ln>
        </p:spPr>
        <p:style>
          <a:lnRef idx="0"/>
          <a:fillRef idx="0"/>
          <a:effectRef idx="0"/>
          <a:fontRef idx="minor"/>
        </p:style>
      </p:sp>
      <p:sp>
        <p:nvSpPr>
          <p:cNvPr id="232" name="PlaceHolder 2"/>
          <p:cNvSpPr>
            <a:spLocks noGrp="1"/>
          </p:cNvSpPr>
          <p:nvPr>
            <p:ph type="body"/>
          </p:nvPr>
        </p:nvSpPr>
        <p:spPr>
          <a:xfrm>
            <a:off x="685800" y="4343400"/>
            <a:ext cx="5486040" cy="4114440"/>
          </a:xfrm>
          <a:prstGeom prst="rect">
            <a:avLst/>
          </a:prstGeom>
        </p:spPr>
        <p:txBody>
          <a:bodyPr/>
          <a:p>
            <a:r>
              <a:rPr lang="it-IT" sz="2000" spc="-1" strike="noStrike">
                <a:uFill>
                  <a:solidFill>
                    <a:srgbClr val="ffffff"/>
                  </a:solidFill>
                </a:uFill>
                <a:latin typeface="Arial"/>
              </a:rPr>
              <a:t>La distribuzione geografica evidenzia come nelle città del Sud incluse nel progetto il numero di bambini RSC presenti nelle classi sia mediamente maggiore di quello che si osserva nelle città del Nord e del Centro. </a:t>
            </a:r>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3" name="CustomShape 1"/>
          <p:cNvSpPr/>
          <p:nvPr/>
        </p:nvSpPr>
        <p:spPr>
          <a:xfrm>
            <a:off x="685800" y="4343400"/>
            <a:ext cx="5486040" cy="4114440"/>
          </a:xfrm>
          <a:prstGeom prst="rect">
            <a:avLst/>
          </a:prstGeom>
          <a:noFill/>
          <a:ln>
            <a:noFill/>
          </a:ln>
        </p:spPr>
        <p:style>
          <a:lnRef idx="0"/>
          <a:fillRef idx="0"/>
          <a:effectRef idx="0"/>
          <a:fontRef idx="minor"/>
        </p:style>
      </p:sp>
      <p:sp>
        <p:nvSpPr>
          <p:cNvPr id="234" name="PlaceHolder 2"/>
          <p:cNvSpPr>
            <a:spLocks noGrp="1"/>
          </p:cNvSpPr>
          <p:nvPr>
            <p:ph type="body"/>
          </p:nvPr>
        </p:nvSpPr>
        <p:spPr>
          <a:xfrm>
            <a:off x="685800" y="4343400"/>
            <a:ext cx="5486040" cy="4114440"/>
          </a:xfrm>
          <a:prstGeom prst="rect">
            <a:avLst/>
          </a:prstGeom>
        </p:spPr>
        <p:txBody>
          <a:bodyPr/>
          <a:p>
            <a:r>
              <a:rPr lang="it-IT" sz="2000" spc="-1" strike="noStrike">
                <a:uFill>
                  <a:solidFill>
                    <a:srgbClr val="ffffff"/>
                  </a:solidFill>
                </a:uFill>
                <a:latin typeface="Arial"/>
              </a:rPr>
              <a:t>Nel confronto tra le annualità 2013/14 e 2014/15 del Progetto nazionale emerge evidente come, nonostante   la  diminuzione delle città partecipanti nella seconda annualità (non hanno aderito le città di Milano e Cagliari), siano aumentate in maniera significativa le scuole e soprattutto le classi e gli alunni – rsc e non – coinvolti nelle attività.</a:t>
            </a:r>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6" name="TextShape 1"/>
          <p:cNvSpPr txBox="1"/>
          <p:nvPr/>
        </p:nvSpPr>
        <p:spPr>
          <a:xfrm>
            <a:off x="3884760" y="8685360"/>
            <a:ext cx="2971440" cy="456840"/>
          </a:xfrm>
          <a:prstGeom prst="rect">
            <a:avLst/>
          </a:prstGeom>
          <a:noFill/>
          <a:ln>
            <a:noFill/>
          </a:ln>
        </p:spPr>
        <p:txBody>
          <a:bodyPr anchor="b"/>
          <a:p>
            <a:pPr algn="r">
              <a:lnSpc>
                <a:spcPct val="100000"/>
              </a:lnSpc>
            </a:pPr>
            <a:fld id="{0DFAFC6F-2918-4F74-B44F-5FA485F1C1CF}" type="slidenum">
              <a:rPr lang="it-IT" sz="1200" spc="-1" strike="noStrike">
                <a:solidFill>
                  <a:srgbClr val="000000"/>
                </a:solidFill>
                <a:uFill>
                  <a:solidFill>
                    <a:srgbClr val="ffffff"/>
                  </a:solidFill>
                </a:uFill>
                <a:latin typeface="Calibri"/>
                <a:ea typeface="+mn-ea"/>
              </a:rPr>
              <a:t>&lt;numero&gt;</a:t>
            </a:fld>
            <a:endParaRPr/>
          </a:p>
        </p:txBody>
      </p:sp>
      <p:sp>
        <p:nvSpPr>
          <p:cNvPr id="217" name="CustomShape 2"/>
          <p:cNvSpPr/>
          <p:nvPr/>
        </p:nvSpPr>
        <p:spPr>
          <a:xfrm>
            <a:off x="685800" y="4343400"/>
            <a:ext cx="5486040" cy="4114440"/>
          </a:xfrm>
          <a:prstGeom prst="rect">
            <a:avLst/>
          </a:prstGeom>
          <a:noFill/>
          <a:ln>
            <a:noFill/>
          </a:ln>
        </p:spPr>
        <p:style>
          <a:lnRef idx="0"/>
          <a:fillRef idx="0"/>
          <a:effectRef idx="0"/>
          <a:fontRef idx="minor"/>
        </p:style>
      </p:sp>
    </p:spTree>
  </p:cSld>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5" name="CustomShape 1"/>
          <p:cNvSpPr/>
          <p:nvPr/>
        </p:nvSpPr>
        <p:spPr>
          <a:xfrm>
            <a:off x="685800" y="4343400"/>
            <a:ext cx="5486040" cy="4114440"/>
          </a:xfrm>
          <a:prstGeom prst="rect">
            <a:avLst/>
          </a:prstGeom>
          <a:noFill/>
          <a:ln>
            <a:noFill/>
          </a:ln>
        </p:spPr>
        <p:style>
          <a:lnRef idx="0"/>
          <a:fillRef idx="0"/>
          <a:effectRef idx="0"/>
          <a:fontRef idx="minor"/>
        </p:style>
      </p:sp>
      <p:sp>
        <p:nvSpPr>
          <p:cNvPr id="236" name="PlaceHolder 2"/>
          <p:cNvSpPr>
            <a:spLocks noGrp="1"/>
          </p:cNvSpPr>
          <p:nvPr>
            <p:ph type="body"/>
          </p:nvPr>
        </p:nvSpPr>
        <p:spPr>
          <a:xfrm>
            <a:off x="685800" y="4343400"/>
            <a:ext cx="5486040" cy="4114440"/>
          </a:xfrm>
          <a:prstGeom prst="rect">
            <a:avLst/>
          </a:prstGeom>
        </p:spPr>
        <p:txBody>
          <a:bodyPr/>
          <a:p>
            <a:r>
              <a:rPr lang="it-IT" sz="2000" spc="-1" strike="noStrike">
                <a:uFill>
                  <a:solidFill>
                    <a:srgbClr val="ffffff"/>
                  </a:solidFill>
                </a:uFill>
                <a:latin typeface="Arial"/>
              </a:rPr>
              <a:t>Nel complesso il 91% degli alunni è di origine Rom e il 6% di origine Sinta, questi ultimi residenti nelle città di Bologna, Genova e Venezia.</a:t>
            </a:r>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7" name="CustomShape 1"/>
          <p:cNvSpPr/>
          <p:nvPr/>
        </p:nvSpPr>
        <p:spPr>
          <a:xfrm>
            <a:off x="685800" y="4343400"/>
            <a:ext cx="5486040" cy="4114440"/>
          </a:xfrm>
          <a:prstGeom prst="rect">
            <a:avLst/>
          </a:prstGeom>
          <a:noFill/>
          <a:ln>
            <a:noFill/>
          </a:ln>
        </p:spPr>
        <p:style>
          <a:lnRef idx="0"/>
          <a:fillRef idx="0"/>
          <a:effectRef idx="0"/>
          <a:fontRef idx="minor"/>
        </p:style>
      </p:sp>
    </p:spTree>
  </p:cSld>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8" name="CustomShape 1"/>
          <p:cNvSpPr/>
          <p:nvPr/>
        </p:nvSpPr>
        <p:spPr>
          <a:xfrm>
            <a:off x="685800" y="4343400"/>
            <a:ext cx="5486040" cy="4114440"/>
          </a:xfrm>
          <a:prstGeom prst="rect">
            <a:avLst/>
          </a:prstGeom>
          <a:noFill/>
          <a:ln>
            <a:noFill/>
          </a:ln>
        </p:spPr>
        <p:style>
          <a:lnRef idx="0"/>
          <a:fillRef idx="0"/>
          <a:effectRef idx="0"/>
          <a:fontRef idx="minor"/>
        </p:style>
      </p:sp>
    </p:spTree>
  </p:cSld>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9" name="CustomShape 1"/>
          <p:cNvSpPr/>
          <p:nvPr/>
        </p:nvSpPr>
        <p:spPr>
          <a:xfrm>
            <a:off x="685800" y="4343400"/>
            <a:ext cx="5486040" cy="4114440"/>
          </a:xfrm>
          <a:prstGeom prst="rect">
            <a:avLst/>
          </a:prstGeom>
          <a:noFill/>
          <a:ln>
            <a:noFill/>
          </a:ln>
        </p:spPr>
        <p:style>
          <a:lnRef idx="0"/>
          <a:fillRef idx="0"/>
          <a:effectRef idx="0"/>
          <a:fontRef idx="minor"/>
        </p:style>
      </p:sp>
      <p:sp>
        <p:nvSpPr>
          <p:cNvPr id="240" name="PlaceHolder 2"/>
          <p:cNvSpPr>
            <a:spLocks noGrp="1"/>
          </p:cNvSpPr>
          <p:nvPr>
            <p:ph type="body"/>
          </p:nvPr>
        </p:nvSpPr>
        <p:spPr>
          <a:xfrm>
            <a:off x="685800" y="4343400"/>
            <a:ext cx="5486040" cy="4114440"/>
          </a:xfrm>
          <a:prstGeom prst="rect">
            <a:avLst/>
          </a:prstGeom>
        </p:spPr>
        <p:txBody>
          <a:bodyPr/>
          <a:p>
            <a:r>
              <a:rPr lang="it-IT" sz="2000" spc="-1" strike="noStrike">
                <a:uFill>
                  <a:solidFill>
                    <a:srgbClr val="ffffff"/>
                  </a:solidFill>
                </a:uFill>
                <a:latin typeface="Arial"/>
              </a:rPr>
              <a:t>Gli operatori hanno raccolto anche informazioni sulla condizione lavorativa dei genitori che di seguito vengono evidenziate pur consapevoli che i confini tra occupazione, inattività e disoccupazione forniscono una rappresentazione difficile da applicare e anche molto limitata della situazione lavorativa della popolazione RSC. Anche in questo caso si tratta di risposte fornite per circa l’80% delle famiglie da cui emerge come l’occupazione nel mercato del lavoro regolare sia molto contenuta, anche considerando forme di lavoro saltuarie (14% per le mamme e 35% per i papà). Se teniamo in considerazione anche chi lavora in maniera irregolare, i genitori impegnati in attività lavorativa sono il 27% delle madri e il 77% dei padri. Le mamme che non lavorano ma cercano un lavoro, sono il 12% contro l’8% dei padri. I padri che lavorano sono impegnati principalmente come raccoglitori di metalli, operai generici e lavoratori edili; le madri come raccoglitori di metalli, addetta alle pulizie e servizi domestici.</a:t>
            </a:r>
            <a:endParaRPr/>
          </a:p>
          <a:p>
            <a:r>
              <a:rPr lang="it-IT" sz="2000" spc="-1" strike="noStrike">
                <a:uFill>
                  <a:solidFill>
                    <a:srgbClr val="ffffff"/>
                  </a:solidFill>
                </a:uFill>
                <a:latin typeface="Arial"/>
              </a:rPr>
              <a:t>Le mamme che non lavorano ma cercano un lavoro, sono il 12% contro l’8% dei padri. I padri che lavorano sono impegnati principalmente come raccoglitori di metalli, operai generici e lavoratori edili; le madri come raccoglitori di metalli, addetta alle pulizie e servizi domestici</a:t>
            </a:r>
            <a:endParaRPr/>
          </a:p>
          <a:p>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1" name="CustomShape 1"/>
          <p:cNvSpPr/>
          <p:nvPr/>
        </p:nvSpPr>
        <p:spPr>
          <a:xfrm>
            <a:off x="685800" y="4343400"/>
            <a:ext cx="5486040" cy="4114440"/>
          </a:xfrm>
          <a:prstGeom prst="rect">
            <a:avLst/>
          </a:prstGeom>
          <a:noFill/>
          <a:ln>
            <a:noFill/>
          </a:ln>
        </p:spPr>
        <p:style>
          <a:lnRef idx="0"/>
          <a:fillRef idx="0"/>
          <a:effectRef idx="0"/>
          <a:fontRef idx="minor"/>
        </p:style>
      </p:sp>
      <p:sp>
        <p:nvSpPr>
          <p:cNvPr id="242" name="PlaceHolder 2"/>
          <p:cNvSpPr>
            <a:spLocks noGrp="1"/>
          </p:cNvSpPr>
          <p:nvPr>
            <p:ph type="body"/>
          </p:nvPr>
        </p:nvSpPr>
        <p:spPr>
          <a:xfrm>
            <a:off x="685800" y="4343400"/>
            <a:ext cx="5486040" cy="4114440"/>
          </a:xfrm>
          <a:prstGeom prst="rect">
            <a:avLst/>
          </a:prstGeom>
        </p:spPr>
        <p:txBody>
          <a:bodyPr/>
          <a:p>
            <a:r>
              <a:rPr lang="it-IT" sz="2000" spc="-1" strike="noStrike">
                <a:uFill>
                  <a:solidFill>
                    <a:srgbClr val="ffffff"/>
                  </a:solidFill>
                </a:uFill>
                <a:latin typeface="Arial"/>
              </a:rPr>
              <a:t>Sulla base delle informazioni raccolte per circa il 70% delle mamme e il 60% dei papà, risulta che</a:t>
            </a:r>
            <a:endParaRPr/>
          </a:p>
          <a:p>
            <a:r>
              <a:rPr lang="it-IT" sz="2000" spc="-1" strike="noStrike">
                <a:uFill>
                  <a:solidFill>
                    <a:srgbClr val="ffffff"/>
                  </a:solidFill>
                </a:uFill>
                <a:latin typeface="Arial"/>
              </a:rPr>
              <a:t>Entrambi i genitori, o l’unico genitore presente nel nucleo familiare, hanno un livello di scolarizzazione basso. Osservando il grafico che riporta le informazioni per circa l’80% delle famiglie, si notano le percentuali di frequenza e conseguimento del titolo di scuola primaria e secondaria di primo grado. I genitori  hanno frequentato in pochissimi casi la scuola dell’infanzia, nella metà dei casi la scuola primaria, un terzo ha conseguito il titolo con differenziali tra madri e padri di 10 punti percentuali. La frequenza alle scuole media risulta molto più passa così come il conseguimento del titolo.</a:t>
            </a:r>
            <a:endParaRPr/>
          </a:p>
          <a:p>
            <a:endParaRPr/>
          </a:p>
          <a:p>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3" name="CustomShape 1"/>
          <p:cNvSpPr/>
          <p:nvPr/>
        </p:nvSpPr>
        <p:spPr>
          <a:xfrm>
            <a:off x="685800" y="4343400"/>
            <a:ext cx="5486040" cy="4114440"/>
          </a:xfrm>
          <a:prstGeom prst="rect">
            <a:avLst/>
          </a:prstGeom>
          <a:noFill/>
          <a:ln>
            <a:noFill/>
          </a:ln>
        </p:spPr>
        <p:style>
          <a:lnRef idx="0"/>
          <a:fillRef idx="0"/>
          <a:effectRef idx="0"/>
          <a:fontRef idx="minor"/>
        </p:style>
      </p:sp>
      <p:sp>
        <p:nvSpPr>
          <p:cNvPr id="244" name="PlaceHolder 2"/>
          <p:cNvSpPr>
            <a:spLocks noGrp="1"/>
          </p:cNvSpPr>
          <p:nvPr>
            <p:ph type="body"/>
          </p:nvPr>
        </p:nvSpPr>
        <p:spPr>
          <a:xfrm>
            <a:off x="685800" y="4343400"/>
            <a:ext cx="5486040" cy="4114440"/>
          </a:xfrm>
          <a:prstGeom prst="rect">
            <a:avLst/>
          </a:prstGeom>
        </p:spPr>
        <p:txBody>
          <a:bodyPr/>
          <a:p>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5" name="CustomShape 1"/>
          <p:cNvSpPr/>
          <p:nvPr/>
        </p:nvSpPr>
        <p:spPr>
          <a:xfrm>
            <a:off x="685800" y="4343400"/>
            <a:ext cx="5486040" cy="4114440"/>
          </a:xfrm>
          <a:prstGeom prst="rect">
            <a:avLst/>
          </a:prstGeom>
          <a:noFill/>
          <a:ln>
            <a:noFill/>
          </a:ln>
        </p:spPr>
        <p:style>
          <a:lnRef idx="0"/>
          <a:fillRef idx="0"/>
          <a:effectRef idx="0"/>
          <a:fontRef idx="minor"/>
        </p:style>
      </p:sp>
      <p:sp>
        <p:nvSpPr>
          <p:cNvPr id="246" name="PlaceHolder 2"/>
          <p:cNvSpPr>
            <a:spLocks noGrp="1"/>
          </p:cNvSpPr>
          <p:nvPr>
            <p:ph type="body"/>
          </p:nvPr>
        </p:nvSpPr>
        <p:spPr>
          <a:xfrm>
            <a:off x="685800" y="4343400"/>
            <a:ext cx="5486040" cy="4114440"/>
          </a:xfrm>
          <a:prstGeom prst="rect">
            <a:avLst/>
          </a:prstGeom>
        </p:spPr>
        <p:txBody>
          <a:bodyPr/>
          <a:p>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7" name="CustomShape 1"/>
          <p:cNvSpPr/>
          <p:nvPr/>
        </p:nvSpPr>
        <p:spPr>
          <a:xfrm>
            <a:off x="685800" y="4343400"/>
            <a:ext cx="5486040" cy="4114440"/>
          </a:xfrm>
          <a:prstGeom prst="rect">
            <a:avLst/>
          </a:prstGeom>
          <a:noFill/>
          <a:ln>
            <a:noFill/>
          </a:ln>
        </p:spPr>
        <p:style>
          <a:lnRef idx="0"/>
          <a:fillRef idx="0"/>
          <a:effectRef idx="0"/>
          <a:fontRef idx="minor"/>
        </p:style>
      </p:sp>
      <p:sp>
        <p:nvSpPr>
          <p:cNvPr id="248" name="PlaceHolder 2"/>
          <p:cNvSpPr>
            <a:spLocks noGrp="1"/>
          </p:cNvSpPr>
          <p:nvPr>
            <p:ph type="body"/>
          </p:nvPr>
        </p:nvSpPr>
        <p:spPr>
          <a:xfrm>
            <a:off x="685800" y="4343400"/>
            <a:ext cx="5486040" cy="4114440"/>
          </a:xfrm>
          <a:prstGeom prst="rect">
            <a:avLst/>
          </a:prstGeom>
        </p:spPr>
        <p:txBody>
          <a:bodyPr/>
          <a:p>
            <a:r>
              <a:rPr lang="it-IT" sz="2000" spc="-1" strike="noStrike">
                <a:uFill>
                  <a:solidFill>
                    <a:srgbClr val="ffffff"/>
                  </a:solidFill>
                </a:uFill>
                <a:latin typeface="Arial"/>
              </a:rPr>
              <a:t>Nei contesti di vita degli alunni e delle loro famiglie gli alunni i servizi sociali sono attivi con diverse attività che vanno dalla presa in carico di singoli nuclei e di intere comunità, a interventi di educativa domiciliare, a presidi  di natura tecnica, come la gestione delle aree sosta che riguardano il 37% degli alunni. La presenza dell’associazionismo e del volontariato risulta più diffusa e riguarda da vicino i contesti di vita del 53% degli alunni.  </a:t>
            </a:r>
            <a:endParaRPr/>
          </a:p>
          <a:p>
            <a:endParaRPr/>
          </a:p>
          <a:p>
            <a:r>
              <a:rPr lang="it-IT" sz="2000" spc="-1" strike="noStrike">
                <a:uFill>
                  <a:solidFill>
                    <a:srgbClr val="ffffff"/>
                  </a:solidFill>
                </a:uFill>
                <a:latin typeface="Arial"/>
              </a:rPr>
              <a:t>Dalle informazioni raccolte dagli operatori, solo il 46% dei bambini ha un pediatra di base assegnato; quando i bambini si ammalano prevale il ricorso alle cure del pediatra (36%), del pronto soccorso (30%), del medico generico (8%) e della farmacia (4%). Le vaccinazioni sono state effettuate dal 67% degli alunni mentre solo il 22% è seguito dal dentista. L’accesso alla pediatria di base risulta essere ancora più problematica se gli alunni vivono in campi non autorizzati dove solo il 21% degli alunni ha un pediatra assegnato.</a:t>
            </a:r>
            <a:endParaRPr/>
          </a:p>
          <a:p>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9" name="TextShape 1"/>
          <p:cNvSpPr txBox="1"/>
          <p:nvPr/>
        </p:nvSpPr>
        <p:spPr>
          <a:xfrm>
            <a:off x="3884760" y="8685360"/>
            <a:ext cx="2971440" cy="456840"/>
          </a:xfrm>
          <a:prstGeom prst="rect">
            <a:avLst/>
          </a:prstGeom>
          <a:noFill/>
          <a:ln>
            <a:noFill/>
          </a:ln>
        </p:spPr>
        <p:txBody>
          <a:bodyPr anchor="b"/>
          <a:p>
            <a:pPr algn="r">
              <a:lnSpc>
                <a:spcPct val="100000"/>
              </a:lnSpc>
            </a:pPr>
            <a:fld id="{37305D8A-8AA4-4212-B216-7087F593CA15}" type="slidenum">
              <a:rPr lang="it-IT" sz="1200" spc="-1" strike="noStrike">
                <a:solidFill>
                  <a:srgbClr val="000000"/>
                </a:solidFill>
                <a:uFill>
                  <a:solidFill>
                    <a:srgbClr val="ffffff"/>
                  </a:solidFill>
                </a:uFill>
                <a:latin typeface="Calibri"/>
                <a:ea typeface="+mn-ea"/>
              </a:rPr>
              <a:t>&lt;numero&gt;</a:t>
            </a:fld>
            <a:endParaRPr/>
          </a:p>
        </p:txBody>
      </p:sp>
      <p:sp>
        <p:nvSpPr>
          <p:cNvPr id="250" name="CustomShape 2"/>
          <p:cNvSpPr/>
          <p:nvPr/>
        </p:nvSpPr>
        <p:spPr>
          <a:xfrm>
            <a:off x="685800" y="4343400"/>
            <a:ext cx="5486040" cy="4114440"/>
          </a:xfrm>
          <a:prstGeom prst="rect">
            <a:avLst/>
          </a:prstGeom>
          <a:noFill/>
          <a:ln>
            <a:noFill/>
          </a:ln>
        </p:spPr>
        <p:style>
          <a:lnRef idx="0"/>
          <a:fillRef idx="0"/>
          <a:effectRef idx="0"/>
          <a:fontRef idx="minor"/>
        </p:style>
      </p:sp>
    </p:spTree>
  </p:cSld>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8" name="TextShape 1"/>
          <p:cNvSpPr txBox="1"/>
          <p:nvPr/>
        </p:nvSpPr>
        <p:spPr>
          <a:xfrm>
            <a:off x="3884760" y="8685360"/>
            <a:ext cx="2971440" cy="456840"/>
          </a:xfrm>
          <a:prstGeom prst="rect">
            <a:avLst/>
          </a:prstGeom>
          <a:noFill/>
          <a:ln>
            <a:noFill/>
          </a:ln>
        </p:spPr>
        <p:txBody>
          <a:bodyPr anchor="b"/>
          <a:p>
            <a:pPr algn="r">
              <a:lnSpc>
                <a:spcPct val="100000"/>
              </a:lnSpc>
            </a:pPr>
            <a:fld id="{974EC704-B688-45DF-8ED2-D76AA663D2B5}" type="slidenum">
              <a:rPr lang="it-IT" sz="1200" spc="-1" strike="noStrike">
                <a:solidFill>
                  <a:srgbClr val="000000"/>
                </a:solidFill>
                <a:uFill>
                  <a:solidFill>
                    <a:srgbClr val="ffffff"/>
                  </a:solidFill>
                </a:uFill>
                <a:latin typeface="Calibri"/>
                <a:ea typeface="+mn-ea"/>
              </a:rPr>
              <a:t>&lt;numero&gt;</a:t>
            </a:fld>
            <a:endParaRPr/>
          </a:p>
        </p:txBody>
      </p:sp>
      <p:sp>
        <p:nvSpPr>
          <p:cNvPr id="219" name="CustomShape 2"/>
          <p:cNvSpPr/>
          <p:nvPr/>
        </p:nvSpPr>
        <p:spPr>
          <a:xfrm>
            <a:off x="685800" y="4343400"/>
            <a:ext cx="5486040" cy="4114440"/>
          </a:xfrm>
          <a:prstGeom prst="rect">
            <a:avLst/>
          </a:prstGeom>
          <a:noFill/>
          <a:ln>
            <a:noFill/>
          </a:ln>
        </p:spPr>
        <p:style>
          <a:lnRef idx="0"/>
          <a:fillRef idx="0"/>
          <a:effectRef idx="0"/>
          <a:fontRef idx="minor"/>
        </p:style>
      </p:sp>
      <p:sp>
        <p:nvSpPr>
          <p:cNvPr id="220" name="PlaceHolder 3"/>
          <p:cNvSpPr>
            <a:spLocks noGrp="1"/>
          </p:cNvSpPr>
          <p:nvPr>
            <p:ph type="body"/>
          </p:nvPr>
        </p:nvSpPr>
        <p:spPr>
          <a:xfrm>
            <a:off x="685800" y="4343400"/>
            <a:ext cx="5486040" cy="4114440"/>
          </a:xfrm>
          <a:prstGeom prst="rect">
            <a:avLst/>
          </a:prstGeom>
        </p:spPr>
        <p:txBody>
          <a:bodyPr/>
          <a:p>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1" name="TextShape 1"/>
          <p:cNvSpPr txBox="1"/>
          <p:nvPr/>
        </p:nvSpPr>
        <p:spPr>
          <a:xfrm>
            <a:off x="3884760" y="8685360"/>
            <a:ext cx="2971440" cy="456840"/>
          </a:xfrm>
          <a:prstGeom prst="rect">
            <a:avLst/>
          </a:prstGeom>
          <a:noFill/>
          <a:ln>
            <a:noFill/>
          </a:ln>
        </p:spPr>
        <p:txBody>
          <a:bodyPr anchor="b"/>
          <a:p>
            <a:pPr algn="r">
              <a:lnSpc>
                <a:spcPct val="100000"/>
              </a:lnSpc>
            </a:pPr>
            <a:fld id="{BCC4E382-B378-44A6-992C-09DBDE95E141}" type="slidenum">
              <a:rPr lang="it-IT" sz="1200" spc="-1" strike="noStrike">
                <a:solidFill>
                  <a:srgbClr val="000000"/>
                </a:solidFill>
                <a:uFill>
                  <a:solidFill>
                    <a:srgbClr val="ffffff"/>
                  </a:solidFill>
                </a:uFill>
                <a:latin typeface="Calibri"/>
                <a:ea typeface="+mn-ea"/>
              </a:rPr>
              <a:t>&lt;numero&gt;</a:t>
            </a:fld>
            <a:endParaRPr/>
          </a:p>
        </p:txBody>
      </p:sp>
      <p:sp>
        <p:nvSpPr>
          <p:cNvPr id="222" name="CustomShape 2"/>
          <p:cNvSpPr/>
          <p:nvPr/>
        </p:nvSpPr>
        <p:spPr>
          <a:xfrm>
            <a:off x="685800" y="4343400"/>
            <a:ext cx="5486040" cy="4114440"/>
          </a:xfrm>
          <a:prstGeom prst="rect">
            <a:avLst/>
          </a:prstGeom>
          <a:noFill/>
          <a:ln>
            <a:noFill/>
          </a:ln>
        </p:spPr>
        <p:style>
          <a:lnRef idx="0"/>
          <a:fillRef idx="0"/>
          <a:effectRef idx="0"/>
          <a:fontRef idx="minor"/>
        </p:style>
      </p:sp>
    </p:spTree>
  </p:cSld>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3" name="TextShape 1"/>
          <p:cNvSpPr txBox="1"/>
          <p:nvPr/>
        </p:nvSpPr>
        <p:spPr>
          <a:xfrm>
            <a:off x="3884760" y="8685360"/>
            <a:ext cx="2971440" cy="456840"/>
          </a:xfrm>
          <a:prstGeom prst="rect">
            <a:avLst/>
          </a:prstGeom>
          <a:noFill/>
          <a:ln>
            <a:noFill/>
          </a:ln>
        </p:spPr>
        <p:txBody>
          <a:bodyPr anchor="b"/>
          <a:p>
            <a:pPr algn="r">
              <a:lnSpc>
                <a:spcPct val="100000"/>
              </a:lnSpc>
            </a:pPr>
            <a:fld id="{9709DDDC-345C-4C6F-9189-F234479758DE}" type="slidenum">
              <a:rPr lang="it-IT" sz="1200" spc="-1" strike="noStrike">
                <a:solidFill>
                  <a:srgbClr val="000000"/>
                </a:solidFill>
                <a:uFill>
                  <a:solidFill>
                    <a:srgbClr val="ffffff"/>
                  </a:solidFill>
                </a:uFill>
                <a:latin typeface="Calibri"/>
                <a:ea typeface="+mn-ea"/>
              </a:rPr>
              <a:t>&lt;numero&gt;</a:t>
            </a:fld>
            <a:endParaRPr/>
          </a:p>
        </p:txBody>
      </p:sp>
      <p:sp>
        <p:nvSpPr>
          <p:cNvPr id="224" name="CustomShape 2"/>
          <p:cNvSpPr/>
          <p:nvPr/>
        </p:nvSpPr>
        <p:spPr>
          <a:xfrm>
            <a:off x="685800" y="4343400"/>
            <a:ext cx="5486040" cy="4114440"/>
          </a:xfrm>
          <a:prstGeom prst="rect">
            <a:avLst/>
          </a:prstGeom>
          <a:noFill/>
          <a:ln>
            <a:noFill/>
          </a:ln>
        </p:spPr>
        <p:style>
          <a:lnRef idx="0"/>
          <a:fillRef idx="0"/>
          <a:effectRef idx="0"/>
          <a:fontRef idx="minor"/>
        </p:style>
      </p:sp>
    </p:spTree>
  </p:cSld>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5" name="TextShape 1"/>
          <p:cNvSpPr txBox="1"/>
          <p:nvPr/>
        </p:nvSpPr>
        <p:spPr>
          <a:xfrm>
            <a:off x="3884760" y="8685360"/>
            <a:ext cx="2971440" cy="456840"/>
          </a:xfrm>
          <a:prstGeom prst="rect">
            <a:avLst/>
          </a:prstGeom>
          <a:noFill/>
          <a:ln>
            <a:noFill/>
          </a:ln>
        </p:spPr>
        <p:txBody>
          <a:bodyPr anchor="b"/>
          <a:p>
            <a:pPr algn="r">
              <a:lnSpc>
                <a:spcPct val="100000"/>
              </a:lnSpc>
            </a:pPr>
            <a:fld id="{8B30FFF8-3185-40BB-8E75-805E07213300}" type="slidenum">
              <a:rPr lang="it-IT" sz="1200" spc="-1" strike="noStrike">
                <a:solidFill>
                  <a:srgbClr val="000000"/>
                </a:solidFill>
                <a:uFill>
                  <a:solidFill>
                    <a:srgbClr val="ffffff"/>
                  </a:solidFill>
                </a:uFill>
                <a:latin typeface="Calibri"/>
                <a:ea typeface="+mn-ea"/>
              </a:rPr>
              <a:t>&lt;numero&gt;</a:t>
            </a:fld>
            <a:endParaRPr/>
          </a:p>
        </p:txBody>
      </p:sp>
      <p:sp>
        <p:nvSpPr>
          <p:cNvPr id="226" name="CustomShape 2"/>
          <p:cNvSpPr/>
          <p:nvPr/>
        </p:nvSpPr>
        <p:spPr>
          <a:xfrm>
            <a:off x="685800" y="4343400"/>
            <a:ext cx="5486040" cy="4114440"/>
          </a:xfrm>
          <a:prstGeom prst="rect">
            <a:avLst/>
          </a:prstGeom>
          <a:noFill/>
          <a:ln>
            <a:noFill/>
          </a:ln>
        </p:spPr>
        <p:style>
          <a:lnRef idx="0"/>
          <a:fillRef idx="0"/>
          <a:effectRef idx="0"/>
          <a:fontRef idx="minor"/>
        </p:style>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27" name="PlaceHolder 2"/>
          <p:cNvSpPr>
            <a:spLocks noGrp="1"/>
          </p:cNvSpPr>
          <p:nvPr>
            <p:ph type="body"/>
          </p:nvPr>
        </p:nvSpPr>
        <p:spPr>
          <a:xfrm>
            <a:off x="457200" y="1600200"/>
            <a:ext cx="8229240" cy="2158560"/>
          </a:xfrm>
          <a:prstGeom prst="rect">
            <a:avLst/>
          </a:prstGeom>
        </p:spPr>
        <p:txBody>
          <a:bodyPr lIns="0" rIns="0" tIns="0" bIns="0"/>
          <a:p>
            <a:endParaRPr/>
          </a:p>
        </p:txBody>
      </p:sp>
      <p:sp>
        <p:nvSpPr>
          <p:cNvPr id="28" name="PlaceHolder 3"/>
          <p:cNvSpPr>
            <a:spLocks noGrp="1"/>
          </p:cNvSpPr>
          <p:nvPr>
            <p:ph type="body"/>
          </p:nvPr>
        </p:nvSpPr>
        <p:spPr>
          <a:xfrm>
            <a:off x="457200" y="3964320"/>
            <a:ext cx="8229240" cy="215856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30" name="PlaceHolder 2"/>
          <p:cNvSpPr>
            <a:spLocks noGrp="1"/>
          </p:cNvSpPr>
          <p:nvPr>
            <p:ph type="body"/>
          </p:nvPr>
        </p:nvSpPr>
        <p:spPr>
          <a:xfrm>
            <a:off x="457200" y="1600200"/>
            <a:ext cx="4015800" cy="2158560"/>
          </a:xfrm>
          <a:prstGeom prst="rect">
            <a:avLst/>
          </a:prstGeom>
        </p:spPr>
        <p:txBody>
          <a:bodyPr lIns="0" rIns="0" tIns="0" bIns="0"/>
          <a:p>
            <a:endParaRPr/>
          </a:p>
        </p:txBody>
      </p:sp>
      <p:sp>
        <p:nvSpPr>
          <p:cNvPr id="31" name="PlaceHolder 3"/>
          <p:cNvSpPr>
            <a:spLocks noGrp="1"/>
          </p:cNvSpPr>
          <p:nvPr>
            <p:ph type="body"/>
          </p:nvPr>
        </p:nvSpPr>
        <p:spPr>
          <a:xfrm>
            <a:off x="4674240" y="1600200"/>
            <a:ext cx="4015800" cy="2158560"/>
          </a:xfrm>
          <a:prstGeom prst="rect">
            <a:avLst/>
          </a:prstGeom>
        </p:spPr>
        <p:txBody>
          <a:bodyPr lIns="0" rIns="0" tIns="0" bIns="0"/>
          <a:p>
            <a:endParaRPr/>
          </a:p>
        </p:txBody>
      </p:sp>
      <p:sp>
        <p:nvSpPr>
          <p:cNvPr id="32" name="PlaceHolder 4"/>
          <p:cNvSpPr>
            <a:spLocks noGrp="1"/>
          </p:cNvSpPr>
          <p:nvPr>
            <p:ph type="body"/>
          </p:nvPr>
        </p:nvSpPr>
        <p:spPr>
          <a:xfrm>
            <a:off x="4674240" y="3964320"/>
            <a:ext cx="4015800" cy="2158560"/>
          </a:xfrm>
          <a:prstGeom prst="rect">
            <a:avLst/>
          </a:prstGeom>
        </p:spPr>
        <p:txBody>
          <a:bodyPr lIns="0" rIns="0" tIns="0" bIns="0"/>
          <a:p>
            <a:endParaRPr/>
          </a:p>
        </p:txBody>
      </p:sp>
      <p:sp>
        <p:nvSpPr>
          <p:cNvPr id="33" name="PlaceHolder 5"/>
          <p:cNvSpPr>
            <a:spLocks noGrp="1"/>
          </p:cNvSpPr>
          <p:nvPr>
            <p:ph type="body"/>
          </p:nvPr>
        </p:nvSpPr>
        <p:spPr>
          <a:xfrm>
            <a:off x="457200" y="3964320"/>
            <a:ext cx="4015800" cy="215856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35" name="PlaceHolder 2"/>
          <p:cNvSpPr>
            <a:spLocks noGrp="1"/>
          </p:cNvSpPr>
          <p:nvPr>
            <p:ph type="body"/>
          </p:nvPr>
        </p:nvSpPr>
        <p:spPr>
          <a:xfrm>
            <a:off x="457200" y="1600200"/>
            <a:ext cx="8229240" cy="4525560"/>
          </a:xfrm>
          <a:prstGeom prst="rect">
            <a:avLst/>
          </a:prstGeom>
        </p:spPr>
        <p:txBody>
          <a:bodyPr lIns="0" rIns="0" tIns="0" bIns="0"/>
          <a:p>
            <a:endParaRPr/>
          </a:p>
        </p:txBody>
      </p:sp>
      <p:sp>
        <p:nvSpPr>
          <p:cNvPr id="36" name="PlaceHolder 3"/>
          <p:cNvSpPr>
            <a:spLocks noGrp="1"/>
          </p:cNvSpPr>
          <p:nvPr>
            <p:ph type="body"/>
          </p:nvPr>
        </p:nvSpPr>
        <p:spPr>
          <a:xfrm>
            <a:off x="457200" y="1600200"/>
            <a:ext cx="8229240" cy="4525560"/>
          </a:xfrm>
          <a:prstGeom prst="rect">
            <a:avLst/>
          </a:prstGeom>
        </p:spPr>
        <p:txBody>
          <a:bodyPr lIns="0" rIns="0" tIns="0" bIns="0"/>
          <a:p>
            <a:endParaRPr/>
          </a:p>
        </p:txBody>
      </p:sp>
      <p:pic>
        <p:nvPicPr>
          <p:cNvPr id="37" name="" descr=""/>
          <p:cNvPicPr/>
          <p:nvPr/>
        </p:nvPicPr>
        <p:blipFill>
          <a:blip r:embed="rId2"/>
          <a:stretch/>
        </p:blipFill>
        <p:spPr>
          <a:xfrm>
            <a:off x="1735560" y="1599840"/>
            <a:ext cx="5671800" cy="4525560"/>
          </a:xfrm>
          <a:prstGeom prst="rect">
            <a:avLst/>
          </a:prstGeom>
          <a:ln>
            <a:noFill/>
          </a:ln>
        </p:spPr>
      </p:pic>
      <p:pic>
        <p:nvPicPr>
          <p:cNvPr id="38" name="" descr=""/>
          <p:cNvPicPr/>
          <p:nvPr/>
        </p:nvPicPr>
        <p:blipFill>
          <a:blip r:embed="rId3"/>
          <a:stretch/>
        </p:blipFill>
        <p:spPr>
          <a:xfrm>
            <a:off x="1735560" y="1599840"/>
            <a:ext cx="5671800" cy="452556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45" name="PlaceHolder 2"/>
          <p:cNvSpPr>
            <a:spLocks noGrp="1"/>
          </p:cNvSpPr>
          <p:nvPr>
            <p:ph type="subTitle"/>
          </p:nvPr>
        </p:nvSpPr>
        <p:spPr>
          <a:xfrm>
            <a:off x="457200" y="1600200"/>
            <a:ext cx="8229240" cy="452556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47" name="PlaceHolder 2"/>
          <p:cNvSpPr>
            <a:spLocks noGrp="1"/>
          </p:cNvSpPr>
          <p:nvPr>
            <p:ph type="body"/>
          </p:nvPr>
        </p:nvSpPr>
        <p:spPr>
          <a:xfrm>
            <a:off x="457200" y="1600200"/>
            <a:ext cx="8229240" cy="452556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49" name="PlaceHolder 2"/>
          <p:cNvSpPr>
            <a:spLocks noGrp="1"/>
          </p:cNvSpPr>
          <p:nvPr>
            <p:ph type="body"/>
          </p:nvPr>
        </p:nvSpPr>
        <p:spPr>
          <a:xfrm>
            <a:off x="457200" y="1600200"/>
            <a:ext cx="4015800" cy="4525560"/>
          </a:xfrm>
          <a:prstGeom prst="rect">
            <a:avLst/>
          </a:prstGeom>
        </p:spPr>
        <p:txBody>
          <a:bodyPr lIns="0" rIns="0" tIns="0" bIns="0"/>
          <a:p>
            <a:endParaRPr/>
          </a:p>
        </p:txBody>
      </p:sp>
      <p:sp>
        <p:nvSpPr>
          <p:cNvPr id="50" name="PlaceHolder 3"/>
          <p:cNvSpPr>
            <a:spLocks noGrp="1"/>
          </p:cNvSpPr>
          <p:nvPr>
            <p:ph type="body"/>
          </p:nvPr>
        </p:nvSpPr>
        <p:spPr>
          <a:xfrm>
            <a:off x="4674240" y="1600200"/>
            <a:ext cx="4015800" cy="452556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4680"/>
            <a:ext cx="8229240" cy="1142640"/>
          </a:xfrm>
          <a:prstGeom prst="rect">
            <a:avLst/>
          </a:prstGeom>
        </p:spPr>
        <p:txBody>
          <a:bodyPr lIns="0" rIns="0" tIns="0" bIns="0" anchor="ctr"/>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7200" y="274680"/>
            <a:ext cx="8229240" cy="529776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54" name="PlaceHolder 2"/>
          <p:cNvSpPr>
            <a:spLocks noGrp="1"/>
          </p:cNvSpPr>
          <p:nvPr>
            <p:ph type="body"/>
          </p:nvPr>
        </p:nvSpPr>
        <p:spPr>
          <a:xfrm>
            <a:off x="457200" y="1600200"/>
            <a:ext cx="4015800" cy="2158560"/>
          </a:xfrm>
          <a:prstGeom prst="rect">
            <a:avLst/>
          </a:prstGeom>
        </p:spPr>
        <p:txBody>
          <a:bodyPr lIns="0" rIns="0" tIns="0" bIns="0"/>
          <a:p>
            <a:endParaRPr/>
          </a:p>
        </p:txBody>
      </p:sp>
      <p:sp>
        <p:nvSpPr>
          <p:cNvPr id="55" name="PlaceHolder 3"/>
          <p:cNvSpPr>
            <a:spLocks noGrp="1"/>
          </p:cNvSpPr>
          <p:nvPr>
            <p:ph type="body"/>
          </p:nvPr>
        </p:nvSpPr>
        <p:spPr>
          <a:xfrm>
            <a:off x="457200" y="3964320"/>
            <a:ext cx="4015800" cy="2158560"/>
          </a:xfrm>
          <a:prstGeom prst="rect">
            <a:avLst/>
          </a:prstGeom>
        </p:spPr>
        <p:txBody>
          <a:bodyPr lIns="0" rIns="0" tIns="0" bIns="0"/>
          <a:p>
            <a:endParaRPr/>
          </a:p>
        </p:txBody>
      </p:sp>
      <p:sp>
        <p:nvSpPr>
          <p:cNvPr id="56" name="PlaceHolder 4"/>
          <p:cNvSpPr>
            <a:spLocks noGrp="1"/>
          </p:cNvSpPr>
          <p:nvPr>
            <p:ph type="body"/>
          </p:nvPr>
        </p:nvSpPr>
        <p:spPr>
          <a:xfrm>
            <a:off x="4674240" y="1600200"/>
            <a:ext cx="4015800" cy="452556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6" name="PlaceHolder 2"/>
          <p:cNvSpPr>
            <a:spLocks noGrp="1"/>
          </p:cNvSpPr>
          <p:nvPr>
            <p:ph type="subTitle"/>
          </p:nvPr>
        </p:nvSpPr>
        <p:spPr>
          <a:xfrm>
            <a:off x="457200" y="1600200"/>
            <a:ext cx="8229240" cy="452556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58" name="PlaceHolder 2"/>
          <p:cNvSpPr>
            <a:spLocks noGrp="1"/>
          </p:cNvSpPr>
          <p:nvPr>
            <p:ph type="body"/>
          </p:nvPr>
        </p:nvSpPr>
        <p:spPr>
          <a:xfrm>
            <a:off x="457200" y="1600200"/>
            <a:ext cx="4015800" cy="4525560"/>
          </a:xfrm>
          <a:prstGeom prst="rect">
            <a:avLst/>
          </a:prstGeom>
        </p:spPr>
        <p:txBody>
          <a:bodyPr lIns="0" rIns="0" tIns="0" bIns="0"/>
          <a:p>
            <a:endParaRPr/>
          </a:p>
        </p:txBody>
      </p:sp>
      <p:sp>
        <p:nvSpPr>
          <p:cNvPr id="59" name="PlaceHolder 3"/>
          <p:cNvSpPr>
            <a:spLocks noGrp="1"/>
          </p:cNvSpPr>
          <p:nvPr>
            <p:ph type="body"/>
          </p:nvPr>
        </p:nvSpPr>
        <p:spPr>
          <a:xfrm>
            <a:off x="4674240" y="1600200"/>
            <a:ext cx="4015800" cy="2158560"/>
          </a:xfrm>
          <a:prstGeom prst="rect">
            <a:avLst/>
          </a:prstGeom>
        </p:spPr>
        <p:txBody>
          <a:bodyPr lIns="0" rIns="0" tIns="0" bIns="0"/>
          <a:p>
            <a:endParaRPr/>
          </a:p>
        </p:txBody>
      </p:sp>
      <p:sp>
        <p:nvSpPr>
          <p:cNvPr id="60" name="PlaceHolder 4"/>
          <p:cNvSpPr>
            <a:spLocks noGrp="1"/>
          </p:cNvSpPr>
          <p:nvPr>
            <p:ph type="body"/>
          </p:nvPr>
        </p:nvSpPr>
        <p:spPr>
          <a:xfrm>
            <a:off x="4674240" y="3964320"/>
            <a:ext cx="4015800" cy="215856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62" name="PlaceHolder 2"/>
          <p:cNvSpPr>
            <a:spLocks noGrp="1"/>
          </p:cNvSpPr>
          <p:nvPr>
            <p:ph type="body"/>
          </p:nvPr>
        </p:nvSpPr>
        <p:spPr>
          <a:xfrm>
            <a:off x="457200" y="1600200"/>
            <a:ext cx="4015800" cy="2158560"/>
          </a:xfrm>
          <a:prstGeom prst="rect">
            <a:avLst/>
          </a:prstGeom>
        </p:spPr>
        <p:txBody>
          <a:bodyPr lIns="0" rIns="0" tIns="0" bIns="0"/>
          <a:p>
            <a:endParaRPr/>
          </a:p>
        </p:txBody>
      </p:sp>
      <p:sp>
        <p:nvSpPr>
          <p:cNvPr id="63" name="PlaceHolder 3"/>
          <p:cNvSpPr>
            <a:spLocks noGrp="1"/>
          </p:cNvSpPr>
          <p:nvPr>
            <p:ph type="body"/>
          </p:nvPr>
        </p:nvSpPr>
        <p:spPr>
          <a:xfrm>
            <a:off x="4674240" y="1600200"/>
            <a:ext cx="4015800" cy="2158560"/>
          </a:xfrm>
          <a:prstGeom prst="rect">
            <a:avLst/>
          </a:prstGeom>
        </p:spPr>
        <p:txBody>
          <a:bodyPr lIns="0" rIns="0" tIns="0" bIns="0"/>
          <a:p>
            <a:endParaRPr/>
          </a:p>
        </p:txBody>
      </p:sp>
      <p:sp>
        <p:nvSpPr>
          <p:cNvPr id="64" name="PlaceHolder 4"/>
          <p:cNvSpPr>
            <a:spLocks noGrp="1"/>
          </p:cNvSpPr>
          <p:nvPr>
            <p:ph type="body"/>
          </p:nvPr>
        </p:nvSpPr>
        <p:spPr>
          <a:xfrm>
            <a:off x="457200" y="3964320"/>
            <a:ext cx="8229240" cy="215856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66" name="PlaceHolder 2"/>
          <p:cNvSpPr>
            <a:spLocks noGrp="1"/>
          </p:cNvSpPr>
          <p:nvPr>
            <p:ph type="body"/>
          </p:nvPr>
        </p:nvSpPr>
        <p:spPr>
          <a:xfrm>
            <a:off x="457200" y="1600200"/>
            <a:ext cx="8229240" cy="2158560"/>
          </a:xfrm>
          <a:prstGeom prst="rect">
            <a:avLst/>
          </a:prstGeom>
        </p:spPr>
        <p:txBody>
          <a:bodyPr lIns="0" rIns="0" tIns="0" bIns="0"/>
          <a:p>
            <a:endParaRPr/>
          </a:p>
        </p:txBody>
      </p:sp>
      <p:sp>
        <p:nvSpPr>
          <p:cNvPr id="67" name="PlaceHolder 3"/>
          <p:cNvSpPr>
            <a:spLocks noGrp="1"/>
          </p:cNvSpPr>
          <p:nvPr>
            <p:ph type="body"/>
          </p:nvPr>
        </p:nvSpPr>
        <p:spPr>
          <a:xfrm>
            <a:off x="457200" y="3964320"/>
            <a:ext cx="8229240" cy="215856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69" name="PlaceHolder 2"/>
          <p:cNvSpPr>
            <a:spLocks noGrp="1"/>
          </p:cNvSpPr>
          <p:nvPr>
            <p:ph type="body"/>
          </p:nvPr>
        </p:nvSpPr>
        <p:spPr>
          <a:xfrm>
            <a:off x="457200" y="1600200"/>
            <a:ext cx="4015800" cy="2158560"/>
          </a:xfrm>
          <a:prstGeom prst="rect">
            <a:avLst/>
          </a:prstGeom>
        </p:spPr>
        <p:txBody>
          <a:bodyPr lIns="0" rIns="0" tIns="0" bIns="0"/>
          <a:p>
            <a:endParaRPr/>
          </a:p>
        </p:txBody>
      </p:sp>
      <p:sp>
        <p:nvSpPr>
          <p:cNvPr id="70" name="PlaceHolder 3"/>
          <p:cNvSpPr>
            <a:spLocks noGrp="1"/>
          </p:cNvSpPr>
          <p:nvPr>
            <p:ph type="body"/>
          </p:nvPr>
        </p:nvSpPr>
        <p:spPr>
          <a:xfrm>
            <a:off x="4674240" y="1600200"/>
            <a:ext cx="4015800" cy="2158560"/>
          </a:xfrm>
          <a:prstGeom prst="rect">
            <a:avLst/>
          </a:prstGeom>
        </p:spPr>
        <p:txBody>
          <a:bodyPr lIns="0" rIns="0" tIns="0" bIns="0"/>
          <a:p>
            <a:endParaRPr/>
          </a:p>
        </p:txBody>
      </p:sp>
      <p:sp>
        <p:nvSpPr>
          <p:cNvPr id="71" name="PlaceHolder 4"/>
          <p:cNvSpPr>
            <a:spLocks noGrp="1"/>
          </p:cNvSpPr>
          <p:nvPr>
            <p:ph type="body"/>
          </p:nvPr>
        </p:nvSpPr>
        <p:spPr>
          <a:xfrm>
            <a:off x="4674240" y="3964320"/>
            <a:ext cx="4015800" cy="2158560"/>
          </a:xfrm>
          <a:prstGeom prst="rect">
            <a:avLst/>
          </a:prstGeom>
        </p:spPr>
        <p:txBody>
          <a:bodyPr lIns="0" rIns="0" tIns="0" bIns="0"/>
          <a:p>
            <a:endParaRPr/>
          </a:p>
        </p:txBody>
      </p:sp>
      <p:sp>
        <p:nvSpPr>
          <p:cNvPr id="72" name="PlaceHolder 5"/>
          <p:cNvSpPr>
            <a:spLocks noGrp="1"/>
          </p:cNvSpPr>
          <p:nvPr>
            <p:ph type="body"/>
          </p:nvPr>
        </p:nvSpPr>
        <p:spPr>
          <a:xfrm>
            <a:off x="457200" y="3964320"/>
            <a:ext cx="4015800" cy="215856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74" name="PlaceHolder 2"/>
          <p:cNvSpPr>
            <a:spLocks noGrp="1"/>
          </p:cNvSpPr>
          <p:nvPr>
            <p:ph type="body"/>
          </p:nvPr>
        </p:nvSpPr>
        <p:spPr>
          <a:xfrm>
            <a:off x="457200" y="1600200"/>
            <a:ext cx="8229240" cy="4525560"/>
          </a:xfrm>
          <a:prstGeom prst="rect">
            <a:avLst/>
          </a:prstGeom>
        </p:spPr>
        <p:txBody>
          <a:bodyPr lIns="0" rIns="0" tIns="0" bIns="0"/>
          <a:p>
            <a:endParaRPr/>
          </a:p>
        </p:txBody>
      </p:sp>
      <p:sp>
        <p:nvSpPr>
          <p:cNvPr id="75" name="PlaceHolder 3"/>
          <p:cNvSpPr>
            <a:spLocks noGrp="1"/>
          </p:cNvSpPr>
          <p:nvPr>
            <p:ph type="body"/>
          </p:nvPr>
        </p:nvSpPr>
        <p:spPr>
          <a:xfrm>
            <a:off x="457200" y="1600200"/>
            <a:ext cx="8229240" cy="4525560"/>
          </a:xfrm>
          <a:prstGeom prst="rect">
            <a:avLst/>
          </a:prstGeom>
        </p:spPr>
        <p:txBody>
          <a:bodyPr lIns="0" rIns="0" tIns="0" bIns="0"/>
          <a:p>
            <a:endParaRPr/>
          </a:p>
        </p:txBody>
      </p:sp>
      <p:pic>
        <p:nvPicPr>
          <p:cNvPr id="76" name="" descr=""/>
          <p:cNvPicPr/>
          <p:nvPr/>
        </p:nvPicPr>
        <p:blipFill>
          <a:blip r:embed="rId2"/>
          <a:stretch/>
        </p:blipFill>
        <p:spPr>
          <a:xfrm>
            <a:off x="1735560" y="1599840"/>
            <a:ext cx="5671800" cy="4525560"/>
          </a:xfrm>
          <a:prstGeom prst="rect">
            <a:avLst/>
          </a:prstGeom>
          <a:ln>
            <a:noFill/>
          </a:ln>
        </p:spPr>
      </p:pic>
      <p:pic>
        <p:nvPicPr>
          <p:cNvPr id="77" name="" descr=""/>
          <p:cNvPicPr/>
          <p:nvPr/>
        </p:nvPicPr>
        <p:blipFill>
          <a:blip r:embed="rId3"/>
          <a:stretch/>
        </p:blipFill>
        <p:spPr>
          <a:xfrm>
            <a:off x="1735560" y="1599840"/>
            <a:ext cx="5671800" cy="452556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8" name="PlaceHolder 2"/>
          <p:cNvSpPr>
            <a:spLocks noGrp="1"/>
          </p:cNvSpPr>
          <p:nvPr>
            <p:ph type="body"/>
          </p:nvPr>
        </p:nvSpPr>
        <p:spPr>
          <a:xfrm>
            <a:off x="457200" y="1600200"/>
            <a:ext cx="8229240" cy="452556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10" name="PlaceHolder 2"/>
          <p:cNvSpPr>
            <a:spLocks noGrp="1"/>
          </p:cNvSpPr>
          <p:nvPr>
            <p:ph type="body"/>
          </p:nvPr>
        </p:nvSpPr>
        <p:spPr>
          <a:xfrm>
            <a:off x="457200" y="1600200"/>
            <a:ext cx="4015800" cy="4525560"/>
          </a:xfrm>
          <a:prstGeom prst="rect">
            <a:avLst/>
          </a:prstGeom>
        </p:spPr>
        <p:txBody>
          <a:bodyPr lIns="0" rIns="0" tIns="0" bIns="0"/>
          <a:p>
            <a:endParaRPr/>
          </a:p>
        </p:txBody>
      </p:sp>
      <p:sp>
        <p:nvSpPr>
          <p:cNvPr id="11" name="PlaceHolder 3"/>
          <p:cNvSpPr>
            <a:spLocks noGrp="1"/>
          </p:cNvSpPr>
          <p:nvPr>
            <p:ph type="body"/>
          </p:nvPr>
        </p:nvSpPr>
        <p:spPr>
          <a:xfrm>
            <a:off x="4674240" y="1600200"/>
            <a:ext cx="4015800" cy="452556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rIns="0" tIns="0" bIns="0" anchor="ctr"/>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15" name="PlaceHolder 2"/>
          <p:cNvSpPr>
            <a:spLocks noGrp="1"/>
          </p:cNvSpPr>
          <p:nvPr>
            <p:ph type="body"/>
          </p:nvPr>
        </p:nvSpPr>
        <p:spPr>
          <a:xfrm>
            <a:off x="457200" y="1600200"/>
            <a:ext cx="4015800" cy="2158560"/>
          </a:xfrm>
          <a:prstGeom prst="rect">
            <a:avLst/>
          </a:prstGeom>
        </p:spPr>
        <p:txBody>
          <a:bodyPr lIns="0" rIns="0" tIns="0" bIns="0"/>
          <a:p>
            <a:endParaRPr/>
          </a:p>
        </p:txBody>
      </p:sp>
      <p:sp>
        <p:nvSpPr>
          <p:cNvPr id="16" name="PlaceHolder 3"/>
          <p:cNvSpPr>
            <a:spLocks noGrp="1"/>
          </p:cNvSpPr>
          <p:nvPr>
            <p:ph type="body"/>
          </p:nvPr>
        </p:nvSpPr>
        <p:spPr>
          <a:xfrm>
            <a:off x="457200" y="3964320"/>
            <a:ext cx="4015800" cy="2158560"/>
          </a:xfrm>
          <a:prstGeom prst="rect">
            <a:avLst/>
          </a:prstGeom>
        </p:spPr>
        <p:txBody>
          <a:bodyPr lIns="0" rIns="0" tIns="0" bIns="0"/>
          <a:p>
            <a:endParaRPr/>
          </a:p>
        </p:txBody>
      </p:sp>
      <p:sp>
        <p:nvSpPr>
          <p:cNvPr id="17" name="PlaceHolder 4"/>
          <p:cNvSpPr>
            <a:spLocks noGrp="1"/>
          </p:cNvSpPr>
          <p:nvPr>
            <p:ph type="body"/>
          </p:nvPr>
        </p:nvSpPr>
        <p:spPr>
          <a:xfrm>
            <a:off x="4674240" y="1600200"/>
            <a:ext cx="4015800" cy="452556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19" name="PlaceHolder 2"/>
          <p:cNvSpPr>
            <a:spLocks noGrp="1"/>
          </p:cNvSpPr>
          <p:nvPr>
            <p:ph type="body"/>
          </p:nvPr>
        </p:nvSpPr>
        <p:spPr>
          <a:xfrm>
            <a:off x="457200" y="1600200"/>
            <a:ext cx="4015800" cy="4525560"/>
          </a:xfrm>
          <a:prstGeom prst="rect">
            <a:avLst/>
          </a:prstGeom>
        </p:spPr>
        <p:txBody>
          <a:bodyPr lIns="0" rIns="0" tIns="0" bIns="0"/>
          <a:p>
            <a:endParaRPr/>
          </a:p>
        </p:txBody>
      </p:sp>
      <p:sp>
        <p:nvSpPr>
          <p:cNvPr id="20" name="PlaceHolder 3"/>
          <p:cNvSpPr>
            <a:spLocks noGrp="1"/>
          </p:cNvSpPr>
          <p:nvPr>
            <p:ph type="body"/>
          </p:nvPr>
        </p:nvSpPr>
        <p:spPr>
          <a:xfrm>
            <a:off x="4674240" y="1600200"/>
            <a:ext cx="4015800" cy="2158560"/>
          </a:xfrm>
          <a:prstGeom prst="rect">
            <a:avLst/>
          </a:prstGeom>
        </p:spPr>
        <p:txBody>
          <a:bodyPr lIns="0" rIns="0" tIns="0" bIns="0"/>
          <a:p>
            <a:endParaRPr/>
          </a:p>
        </p:txBody>
      </p:sp>
      <p:sp>
        <p:nvSpPr>
          <p:cNvPr id="21" name="PlaceHolder 4"/>
          <p:cNvSpPr>
            <a:spLocks noGrp="1"/>
          </p:cNvSpPr>
          <p:nvPr>
            <p:ph type="body"/>
          </p:nvPr>
        </p:nvSpPr>
        <p:spPr>
          <a:xfrm>
            <a:off x="4674240" y="3964320"/>
            <a:ext cx="4015800" cy="215856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23" name="PlaceHolder 2"/>
          <p:cNvSpPr>
            <a:spLocks noGrp="1"/>
          </p:cNvSpPr>
          <p:nvPr>
            <p:ph type="body"/>
          </p:nvPr>
        </p:nvSpPr>
        <p:spPr>
          <a:xfrm>
            <a:off x="457200" y="1600200"/>
            <a:ext cx="4015800" cy="2158560"/>
          </a:xfrm>
          <a:prstGeom prst="rect">
            <a:avLst/>
          </a:prstGeom>
        </p:spPr>
        <p:txBody>
          <a:bodyPr lIns="0" rIns="0" tIns="0" bIns="0"/>
          <a:p>
            <a:endParaRPr/>
          </a:p>
        </p:txBody>
      </p:sp>
      <p:sp>
        <p:nvSpPr>
          <p:cNvPr id="24" name="PlaceHolder 3"/>
          <p:cNvSpPr>
            <a:spLocks noGrp="1"/>
          </p:cNvSpPr>
          <p:nvPr>
            <p:ph type="body"/>
          </p:nvPr>
        </p:nvSpPr>
        <p:spPr>
          <a:xfrm>
            <a:off x="4674240" y="1600200"/>
            <a:ext cx="4015800" cy="2158560"/>
          </a:xfrm>
          <a:prstGeom prst="rect">
            <a:avLst/>
          </a:prstGeom>
        </p:spPr>
        <p:txBody>
          <a:bodyPr lIns="0" rIns="0" tIns="0" bIns="0"/>
          <a:p>
            <a:endParaRPr/>
          </a:p>
        </p:txBody>
      </p:sp>
      <p:sp>
        <p:nvSpPr>
          <p:cNvPr id="25" name="PlaceHolder 4"/>
          <p:cNvSpPr>
            <a:spLocks noGrp="1"/>
          </p:cNvSpPr>
          <p:nvPr>
            <p:ph type="body"/>
          </p:nvPr>
        </p:nvSpPr>
        <p:spPr>
          <a:xfrm>
            <a:off x="457200" y="3964320"/>
            <a:ext cx="8229240" cy="215856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dt"/>
          </p:nvPr>
        </p:nvSpPr>
        <p:spPr>
          <a:xfrm>
            <a:off x="457200" y="6356520"/>
            <a:ext cx="2133360" cy="364680"/>
          </a:xfrm>
          <a:prstGeom prst="rect">
            <a:avLst/>
          </a:prstGeom>
        </p:spPr>
        <p:txBody>
          <a:bodyPr anchor="ctr"/>
          <a:p>
            <a:pPr>
              <a:lnSpc>
                <a:spcPct val="100000"/>
              </a:lnSpc>
            </a:pPr>
            <a:r>
              <a:rPr lang="it-IT" sz="1200" spc="-1" strike="noStrike">
                <a:solidFill>
                  <a:srgbClr val="8b8b8b"/>
                </a:solidFill>
                <a:uFill>
                  <a:solidFill>
                    <a:srgbClr val="ffffff"/>
                  </a:solidFill>
                </a:uFill>
                <a:latin typeface="Calibri"/>
              </a:rPr>
              <a:t>22/12/15</a:t>
            </a:r>
            <a:endParaRPr/>
          </a:p>
        </p:txBody>
      </p:sp>
      <p:sp>
        <p:nvSpPr>
          <p:cNvPr id="1" name="PlaceHolder 2"/>
          <p:cNvSpPr>
            <a:spLocks noGrp="1"/>
          </p:cNvSpPr>
          <p:nvPr>
            <p:ph type="ftr"/>
          </p:nvPr>
        </p:nvSpPr>
        <p:spPr>
          <a:xfrm>
            <a:off x="3124080" y="6356520"/>
            <a:ext cx="2895120" cy="364680"/>
          </a:xfrm>
          <a:prstGeom prst="rect">
            <a:avLst/>
          </a:prstGeom>
        </p:spPr>
        <p:txBody>
          <a:bodyPr anchor="ctr"/>
          <a:p>
            <a:endParaRPr/>
          </a:p>
        </p:txBody>
      </p:sp>
      <p:sp>
        <p:nvSpPr>
          <p:cNvPr id="2" name="PlaceHolder 3"/>
          <p:cNvSpPr>
            <a:spLocks noGrp="1"/>
          </p:cNvSpPr>
          <p:nvPr>
            <p:ph type="sldNum"/>
          </p:nvPr>
        </p:nvSpPr>
        <p:spPr>
          <a:xfrm>
            <a:off x="6553080" y="6356520"/>
            <a:ext cx="2133360" cy="364680"/>
          </a:xfrm>
          <a:prstGeom prst="rect">
            <a:avLst/>
          </a:prstGeom>
        </p:spPr>
        <p:txBody>
          <a:bodyPr anchor="ctr"/>
          <a:p>
            <a:pPr algn="r">
              <a:lnSpc>
                <a:spcPct val="100000"/>
              </a:lnSpc>
            </a:pPr>
            <a:fld id="{277B0BDA-8009-481C-BD14-7076EDE0A145}" type="slidenum">
              <a:rPr lang="it-IT" sz="1200" spc="-1" strike="noStrike">
                <a:solidFill>
                  <a:srgbClr val="8b8b8b"/>
                </a:solidFill>
                <a:uFill>
                  <a:solidFill>
                    <a:srgbClr val="ffffff"/>
                  </a:solidFill>
                </a:uFill>
                <a:latin typeface="Calibri"/>
              </a:rPr>
              <a:t>&lt;numero&gt;</a:t>
            </a:fld>
            <a:endParaRPr/>
          </a:p>
        </p:txBody>
      </p:sp>
      <p:sp>
        <p:nvSpPr>
          <p:cNvPr id="3" name="PlaceHolder 4"/>
          <p:cNvSpPr>
            <a:spLocks noGrp="1"/>
          </p:cNvSpPr>
          <p:nvPr>
            <p:ph type="title"/>
          </p:nvPr>
        </p:nvSpPr>
        <p:spPr>
          <a:xfrm>
            <a:off x="457200" y="273600"/>
            <a:ext cx="8229240" cy="1144800"/>
          </a:xfrm>
          <a:prstGeom prst="rect">
            <a:avLst/>
          </a:prstGeom>
        </p:spPr>
        <p:txBody>
          <a:bodyPr lIns="0" rIns="0" tIns="0" bIns="0" anchor="ctr"/>
          <a:p>
            <a:r>
              <a:rPr lang="it-IT" sz="1800" spc="-1">
                <a:latin typeface="Calibri"/>
              </a:rPr>
              <a:t>Fai clic per modificare il formato del testo del titolo</a:t>
            </a:r>
            <a:endParaRPr/>
          </a:p>
        </p:txBody>
      </p:sp>
      <p:sp>
        <p:nvSpPr>
          <p:cNvPr id="4" name="PlaceHolder 5"/>
          <p:cNvSpPr>
            <a:spLocks noGrp="1"/>
          </p:cNvSpPr>
          <p:nvPr>
            <p:ph type="body"/>
          </p:nvPr>
        </p:nvSpPr>
        <p:spPr>
          <a:xfrm>
            <a:off x="457200" y="1604520"/>
            <a:ext cx="8229240" cy="3977280"/>
          </a:xfrm>
          <a:prstGeom prst="rect">
            <a:avLst/>
          </a:prstGeom>
        </p:spPr>
        <p:txBody>
          <a:bodyPr lIns="0" rIns="0" tIns="0" bIns="0"/>
          <a:p>
            <a:pPr marL="432000" indent="-324000">
              <a:buClr>
                <a:srgbClr val="ffffff"/>
              </a:buClr>
              <a:buSzPct val="45000"/>
              <a:buFont typeface="StarSymbol"/>
              <a:buChar char=""/>
            </a:pPr>
            <a:r>
              <a:rPr lang="it-IT" sz="3200" spc="-1">
                <a:latin typeface="Calibri"/>
              </a:rPr>
              <a:t>Fai clic per modificare il formato del testo della struttura</a:t>
            </a:r>
            <a:endParaRPr/>
          </a:p>
          <a:p>
            <a:pPr lvl="1" marL="864000" indent="-324000">
              <a:buClr>
                <a:srgbClr val="ffffff"/>
              </a:buClr>
              <a:buSzPct val="75000"/>
              <a:buFont typeface="StarSymbol"/>
              <a:buChar char=""/>
            </a:pPr>
            <a:r>
              <a:rPr lang="it-IT" sz="2400" spc="-1">
                <a:latin typeface="Calibri"/>
              </a:rPr>
              <a:t>Secondo livello struttura</a:t>
            </a:r>
            <a:endParaRPr/>
          </a:p>
          <a:p>
            <a:pPr lvl="2" marL="1296000" indent="-288000">
              <a:buClr>
                <a:srgbClr val="ffffff"/>
              </a:buClr>
              <a:buSzPct val="45000"/>
              <a:buFont typeface="StarSymbol"/>
              <a:buChar char=""/>
            </a:pPr>
            <a:r>
              <a:rPr lang="it-IT" sz="2000" spc="-1">
                <a:latin typeface="Calibri"/>
              </a:rPr>
              <a:t>Terzo livello struttura</a:t>
            </a:r>
            <a:endParaRPr/>
          </a:p>
          <a:p>
            <a:pPr lvl="3" marL="1728000" indent="-216000">
              <a:buClr>
                <a:srgbClr val="ffffff"/>
              </a:buClr>
              <a:buSzPct val="75000"/>
              <a:buFont typeface="StarSymbol"/>
              <a:buChar char=""/>
            </a:pPr>
            <a:r>
              <a:rPr lang="it-IT" sz="2000" spc="-1">
                <a:latin typeface="Calibri"/>
              </a:rPr>
              <a:t>Quarto livello struttura</a:t>
            </a:r>
            <a:endParaRPr/>
          </a:p>
          <a:p>
            <a:pPr lvl="4" marL="2160000" indent="-216000">
              <a:buClr>
                <a:srgbClr val="ffffff"/>
              </a:buClr>
              <a:buSzPct val="45000"/>
              <a:buFont typeface="StarSymbol"/>
              <a:buChar char=""/>
            </a:pPr>
            <a:r>
              <a:rPr lang="it-IT" sz="2000" spc="-1">
                <a:latin typeface="Calibri"/>
              </a:rPr>
              <a:t>Quinto livello struttura</a:t>
            </a:r>
            <a:endParaRPr/>
          </a:p>
          <a:p>
            <a:pPr lvl="5" marL="2592000" indent="-216000">
              <a:buClr>
                <a:srgbClr val="ffffff"/>
              </a:buClr>
              <a:buSzPct val="45000"/>
              <a:buFont typeface="StarSymbol"/>
              <a:buChar char=""/>
            </a:pPr>
            <a:r>
              <a:rPr lang="it-IT" sz="2000" spc="-1">
                <a:latin typeface="Calibri"/>
              </a:rPr>
              <a:t>Sesto livello struttura</a:t>
            </a:r>
            <a:endParaRPr/>
          </a:p>
          <a:p>
            <a:pPr lvl="6" marL="3024000" indent="-216000">
              <a:buClr>
                <a:srgbClr val="ffffff"/>
              </a:buClr>
              <a:buSzPct val="45000"/>
              <a:buFont typeface="StarSymbol"/>
              <a:buChar char=""/>
            </a:pPr>
            <a:r>
              <a:rPr lang="it-IT" sz="2000" spc="-1">
                <a:latin typeface="Calibri"/>
              </a:rPr>
              <a:t>Settimo livello struttura</a:t>
            </a:r>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lang="it-IT" sz="4400" spc="-1" strike="noStrike">
                <a:solidFill>
                  <a:srgbClr val="000000"/>
                </a:solidFill>
                <a:uFill>
                  <a:solidFill>
                    <a:srgbClr val="ffffff"/>
                  </a:solidFill>
                </a:uFill>
                <a:latin typeface="Calibri"/>
              </a:rPr>
              <a:t>Fare clic per modificare lo stile del titolo</a:t>
            </a:r>
            <a:endParaRPr/>
          </a:p>
        </p:txBody>
      </p:sp>
      <p:sp>
        <p:nvSpPr>
          <p:cNvPr id="40" name="PlaceHolder 2"/>
          <p:cNvSpPr>
            <a:spLocks noGrp="1"/>
          </p:cNvSpPr>
          <p:nvPr>
            <p:ph type="body"/>
          </p:nvPr>
        </p:nvSpPr>
        <p:spPr>
          <a:xfrm>
            <a:off x="457200" y="1600200"/>
            <a:ext cx="8229240" cy="4525560"/>
          </a:xfrm>
          <a:prstGeom prst="rect">
            <a:avLst/>
          </a:prstGeom>
        </p:spPr>
        <p:txBody>
          <a:bodyPr/>
          <a:p>
            <a:pPr marL="432000" indent="-324000">
              <a:buClr>
                <a:srgbClr val="ffffff"/>
              </a:buClr>
              <a:buSzPct val="45000"/>
              <a:buFont typeface="StarSymbol"/>
              <a:buChar char=""/>
            </a:pPr>
            <a:r>
              <a:rPr lang="it-IT" sz="3200" spc="-1" strike="noStrike">
                <a:solidFill>
                  <a:srgbClr val="000000"/>
                </a:solidFill>
                <a:uFill>
                  <a:solidFill>
                    <a:srgbClr val="ffffff"/>
                  </a:solidFill>
                </a:uFill>
                <a:latin typeface="Calibri"/>
              </a:rPr>
              <a:t>Fai clic per modificare il formato del testo della struttura</a:t>
            </a:r>
            <a:endParaRPr/>
          </a:p>
          <a:p>
            <a:pPr lvl="1" marL="864000" indent="-324000">
              <a:buClr>
                <a:srgbClr val="ffffff"/>
              </a:buClr>
              <a:buSzPct val="75000"/>
              <a:buFont typeface="StarSymbol"/>
              <a:buChar char=""/>
            </a:pPr>
            <a:r>
              <a:rPr lang="it-IT" sz="3200" spc="-1" strike="noStrike">
                <a:solidFill>
                  <a:srgbClr val="000000"/>
                </a:solidFill>
                <a:uFill>
                  <a:solidFill>
                    <a:srgbClr val="ffffff"/>
                  </a:solidFill>
                </a:uFill>
                <a:latin typeface="Calibri"/>
              </a:rPr>
              <a:t>Secondo livello struttura</a:t>
            </a:r>
            <a:endParaRPr/>
          </a:p>
          <a:p>
            <a:pPr lvl="2" marL="1296000" indent="-288000">
              <a:buClr>
                <a:srgbClr val="ffffff"/>
              </a:buClr>
              <a:buSzPct val="45000"/>
              <a:buFont typeface="StarSymbol"/>
              <a:buChar char=""/>
            </a:pPr>
            <a:r>
              <a:rPr lang="it-IT" sz="3200" spc="-1" strike="noStrike">
                <a:solidFill>
                  <a:srgbClr val="000000"/>
                </a:solidFill>
                <a:uFill>
                  <a:solidFill>
                    <a:srgbClr val="ffffff"/>
                  </a:solidFill>
                </a:uFill>
                <a:latin typeface="Calibri"/>
              </a:rPr>
              <a:t>Terzo livello struttura</a:t>
            </a:r>
            <a:endParaRPr/>
          </a:p>
          <a:p>
            <a:pPr lvl="3" marL="1728000" indent="-216000">
              <a:buClr>
                <a:srgbClr val="ffffff"/>
              </a:buClr>
              <a:buSzPct val="75000"/>
              <a:buFont typeface="StarSymbol"/>
              <a:buChar char=""/>
            </a:pPr>
            <a:r>
              <a:rPr lang="it-IT" sz="3200" spc="-1" strike="noStrike">
                <a:solidFill>
                  <a:srgbClr val="000000"/>
                </a:solidFill>
                <a:uFill>
                  <a:solidFill>
                    <a:srgbClr val="ffffff"/>
                  </a:solidFill>
                </a:uFill>
                <a:latin typeface="Calibri"/>
              </a:rPr>
              <a:t>Quarto livello struttura</a:t>
            </a:r>
            <a:endParaRPr/>
          </a:p>
          <a:p>
            <a:pPr lvl="4" marL="2160000" indent="-216000">
              <a:buClr>
                <a:srgbClr val="ffffff"/>
              </a:buClr>
              <a:buSzPct val="45000"/>
              <a:buFont typeface="StarSymbol"/>
              <a:buChar char=""/>
            </a:pPr>
            <a:r>
              <a:rPr lang="it-IT" sz="3200" spc="-1" strike="noStrike">
                <a:solidFill>
                  <a:srgbClr val="000000"/>
                </a:solidFill>
                <a:uFill>
                  <a:solidFill>
                    <a:srgbClr val="ffffff"/>
                  </a:solidFill>
                </a:uFill>
                <a:latin typeface="Calibri"/>
              </a:rPr>
              <a:t>Quinto livello struttura</a:t>
            </a:r>
            <a:endParaRPr/>
          </a:p>
          <a:p>
            <a:pPr lvl="5" marL="2592000" indent="-216000">
              <a:buClr>
                <a:srgbClr val="ffffff"/>
              </a:buClr>
              <a:buSzPct val="45000"/>
              <a:buFont typeface="StarSymbol"/>
              <a:buChar char=""/>
            </a:pPr>
            <a:r>
              <a:rPr lang="it-IT" sz="3200" spc="-1" strike="noStrike">
                <a:solidFill>
                  <a:srgbClr val="000000"/>
                </a:solidFill>
                <a:uFill>
                  <a:solidFill>
                    <a:srgbClr val="ffffff"/>
                  </a:solidFill>
                </a:uFill>
                <a:latin typeface="Calibri"/>
              </a:rPr>
              <a:t>Sesto livello struttura</a:t>
            </a:r>
            <a:endParaRPr/>
          </a:p>
          <a:p>
            <a:pPr marL="343080" indent="-342720">
              <a:lnSpc>
                <a:spcPct val="100000"/>
              </a:lnSpc>
              <a:buFont typeface="Arial"/>
              <a:buChar char="•"/>
            </a:pPr>
            <a:r>
              <a:rPr lang="it-IT" sz="3200" spc="-1" strike="noStrike">
                <a:solidFill>
                  <a:srgbClr val="000000"/>
                </a:solidFill>
                <a:uFill>
                  <a:solidFill>
                    <a:srgbClr val="ffffff"/>
                  </a:solidFill>
                </a:uFill>
                <a:latin typeface="Calibri"/>
              </a:rPr>
              <a:t>Settimo livello strutturaFare clic per modificare stili del testo dello schema</a:t>
            </a:r>
            <a:endParaRPr/>
          </a:p>
          <a:p>
            <a:pPr lvl="1" marL="743040" indent="-285480">
              <a:lnSpc>
                <a:spcPct val="100000"/>
              </a:lnSpc>
              <a:buFont typeface="Arial"/>
              <a:buChar char="–"/>
            </a:pPr>
            <a:r>
              <a:rPr lang="it-IT" sz="2800" spc="-1" strike="noStrike">
                <a:solidFill>
                  <a:srgbClr val="000000"/>
                </a:solidFill>
                <a:uFill>
                  <a:solidFill>
                    <a:srgbClr val="ffffff"/>
                  </a:solidFill>
                </a:uFill>
                <a:latin typeface="Calibri"/>
              </a:rPr>
              <a:t>Secondo livello</a:t>
            </a:r>
            <a:endParaRPr/>
          </a:p>
          <a:p>
            <a:pPr lvl="2" marL="1143000" indent="-228240">
              <a:lnSpc>
                <a:spcPct val="100000"/>
              </a:lnSpc>
              <a:buFont typeface="Arial"/>
              <a:buChar char="•"/>
            </a:pPr>
            <a:r>
              <a:rPr lang="it-IT" sz="2400" spc="-1" strike="noStrike">
                <a:solidFill>
                  <a:srgbClr val="000000"/>
                </a:solidFill>
                <a:uFill>
                  <a:solidFill>
                    <a:srgbClr val="ffffff"/>
                  </a:solidFill>
                </a:uFill>
                <a:latin typeface="Calibri"/>
              </a:rPr>
              <a:t>Terzo livello</a:t>
            </a:r>
            <a:endParaRPr/>
          </a:p>
          <a:p>
            <a:pPr lvl="3" marL="1600200" indent="-228240">
              <a:lnSpc>
                <a:spcPct val="100000"/>
              </a:lnSpc>
              <a:buFont typeface="Arial"/>
              <a:buChar char="–"/>
            </a:pPr>
            <a:r>
              <a:rPr lang="it-IT" sz="2000" spc="-1" strike="noStrike">
                <a:solidFill>
                  <a:srgbClr val="000000"/>
                </a:solidFill>
                <a:uFill>
                  <a:solidFill>
                    <a:srgbClr val="ffffff"/>
                  </a:solidFill>
                </a:uFill>
                <a:latin typeface="Calibri"/>
              </a:rPr>
              <a:t>Quarto livello</a:t>
            </a:r>
            <a:endParaRPr/>
          </a:p>
          <a:p>
            <a:pPr lvl="4" marL="2057400" indent="-228240">
              <a:lnSpc>
                <a:spcPct val="100000"/>
              </a:lnSpc>
              <a:buFont typeface="Arial"/>
              <a:buChar char="»"/>
            </a:pPr>
            <a:r>
              <a:rPr lang="it-IT" sz="2000" spc="-1" strike="noStrike">
                <a:solidFill>
                  <a:srgbClr val="000000"/>
                </a:solidFill>
                <a:uFill>
                  <a:solidFill>
                    <a:srgbClr val="ffffff"/>
                  </a:solidFill>
                </a:uFill>
                <a:latin typeface="Calibri"/>
              </a:rPr>
              <a:t>Quinto livello</a:t>
            </a:r>
            <a:endParaRPr/>
          </a:p>
        </p:txBody>
      </p:sp>
      <p:sp>
        <p:nvSpPr>
          <p:cNvPr id="41" name="PlaceHolder 3"/>
          <p:cNvSpPr>
            <a:spLocks noGrp="1"/>
          </p:cNvSpPr>
          <p:nvPr>
            <p:ph type="dt"/>
          </p:nvPr>
        </p:nvSpPr>
        <p:spPr>
          <a:xfrm>
            <a:off x="457200" y="6356520"/>
            <a:ext cx="2133360" cy="364680"/>
          </a:xfrm>
          <a:prstGeom prst="rect">
            <a:avLst/>
          </a:prstGeom>
        </p:spPr>
        <p:txBody>
          <a:bodyPr anchor="ctr"/>
          <a:p>
            <a:pPr>
              <a:lnSpc>
                <a:spcPct val="100000"/>
              </a:lnSpc>
            </a:pPr>
            <a:r>
              <a:rPr lang="it-IT" sz="1200" spc="-1" strike="noStrike">
                <a:solidFill>
                  <a:srgbClr val="8b8b8b"/>
                </a:solidFill>
                <a:uFill>
                  <a:solidFill>
                    <a:srgbClr val="ffffff"/>
                  </a:solidFill>
                </a:uFill>
                <a:latin typeface="Calibri"/>
              </a:rPr>
              <a:t>22/12/15</a:t>
            </a:r>
            <a:endParaRPr/>
          </a:p>
        </p:txBody>
      </p:sp>
      <p:sp>
        <p:nvSpPr>
          <p:cNvPr id="42" name="PlaceHolder 4"/>
          <p:cNvSpPr>
            <a:spLocks noGrp="1"/>
          </p:cNvSpPr>
          <p:nvPr>
            <p:ph type="ftr"/>
          </p:nvPr>
        </p:nvSpPr>
        <p:spPr>
          <a:xfrm>
            <a:off x="3124080" y="6356520"/>
            <a:ext cx="2895120" cy="364680"/>
          </a:xfrm>
          <a:prstGeom prst="rect">
            <a:avLst/>
          </a:prstGeom>
        </p:spPr>
        <p:txBody>
          <a:bodyPr anchor="ctr"/>
          <a:p>
            <a:endParaRPr/>
          </a:p>
        </p:txBody>
      </p:sp>
      <p:sp>
        <p:nvSpPr>
          <p:cNvPr id="43" name="PlaceHolder 5"/>
          <p:cNvSpPr>
            <a:spLocks noGrp="1"/>
          </p:cNvSpPr>
          <p:nvPr>
            <p:ph type="sldNum"/>
          </p:nvPr>
        </p:nvSpPr>
        <p:spPr>
          <a:xfrm>
            <a:off x="6553080" y="6356520"/>
            <a:ext cx="2133360" cy="364680"/>
          </a:xfrm>
          <a:prstGeom prst="rect">
            <a:avLst/>
          </a:prstGeom>
        </p:spPr>
        <p:txBody>
          <a:bodyPr anchor="ctr"/>
          <a:p>
            <a:pPr algn="r">
              <a:lnSpc>
                <a:spcPct val="100000"/>
              </a:lnSpc>
            </a:pPr>
            <a:fld id="{582C2E15-A4D3-43FE-91B0-D3BD91BD5987}" type="slidenum">
              <a:rPr lang="it-IT" sz="1200" spc="-1" strike="noStrike">
                <a:solidFill>
                  <a:srgbClr val="8b8b8b"/>
                </a:solidFill>
                <a:uFill>
                  <a:solidFill>
                    <a:srgbClr val="ffffff"/>
                  </a:solidFill>
                </a:uFill>
                <a:latin typeface="Calibri"/>
              </a:rPr>
              <a:t>&lt;numero&gt;</a:t>
            </a:fld>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26.wmf"/><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27.wmf"/><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28.wmf"/><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29.wmf"/><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30.wmf"/><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31.wmf"/><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slideLayout" Target="../slideLayouts/slideLayout13.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image" Target="../media/image34.jpeg"/><Relationship Id="rId3" Type="http://schemas.openxmlformats.org/officeDocument/2006/relationships/slideLayout" Target="../slideLayouts/slideLayout13.xml"/><Relationship Id="rId4"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image" Target="../media/image36.jpeg"/><Relationship Id="rId3" Type="http://schemas.openxmlformats.org/officeDocument/2006/relationships/image" Target="../media/image37.png"/><Relationship Id="rId4" Type="http://schemas.openxmlformats.org/officeDocument/2006/relationships/slideLayout" Target="../slideLayouts/slideLayout13.xml"/><Relationship Id="rId5"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image" Target="../media/image39.jpeg"/><Relationship Id="rId3" Type="http://schemas.openxmlformats.org/officeDocument/2006/relationships/image" Target="../media/image40.png"/><Relationship Id="rId4" Type="http://schemas.openxmlformats.org/officeDocument/2006/relationships/slideLayout" Target="../slideLayouts/slideLayout13.xml"/><Relationship Id="rId5"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slideLayout" Target="../slideLayouts/slideLayout1.xml"/><Relationship Id="rId5"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image" Target="../media/image42.jpe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3.xml"/><Relationship Id="rId6"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45.jpeg"/><Relationship Id="rId2" Type="http://schemas.openxmlformats.org/officeDocument/2006/relationships/image" Target="../media/image46.jpeg"/><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slideLayout" Target="../slideLayouts/slideLayout13.xml"/><Relationship Id="rId7"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50.jpeg"/><Relationship Id="rId2" Type="http://schemas.openxmlformats.org/officeDocument/2006/relationships/image" Target="../media/image51.jpeg"/><Relationship Id="rId3" Type="http://schemas.openxmlformats.org/officeDocument/2006/relationships/slideLayout" Target="../slideLayouts/slideLayout13.xml"/><Relationship Id="rId4"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52.jpeg"/><Relationship Id="rId2" Type="http://schemas.openxmlformats.org/officeDocument/2006/relationships/image" Target="../media/image53.jpeg"/><Relationship Id="rId3" Type="http://schemas.openxmlformats.org/officeDocument/2006/relationships/slideLayout" Target="../slideLayouts/slideLayout13.xml"/><Relationship Id="rId4"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54.jpeg"/><Relationship Id="rId2" Type="http://schemas.openxmlformats.org/officeDocument/2006/relationships/image" Target="../media/image55.jpeg"/><Relationship Id="rId3" Type="http://schemas.openxmlformats.org/officeDocument/2006/relationships/image" Target="../media/image56.png"/><Relationship Id="rId4" Type="http://schemas.openxmlformats.org/officeDocument/2006/relationships/slideLayout" Target="../slideLayouts/slideLayout13.xml"/><Relationship Id="rId5"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57.jpeg"/><Relationship Id="rId2" Type="http://schemas.openxmlformats.org/officeDocument/2006/relationships/image" Target="../media/image58.jpeg"/><Relationship Id="rId3" Type="http://schemas.openxmlformats.org/officeDocument/2006/relationships/image" Target="../media/image59.png"/><Relationship Id="rId4" Type="http://schemas.openxmlformats.org/officeDocument/2006/relationships/slideLayout" Target="../slideLayouts/slideLayout13.xml"/><Relationship Id="rId5"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60.jpeg"/><Relationship Id="rId2" Type="http://schemas.openxmlformats.org/officeDocument/2006/relationships/image" Target="../media/image61.jpeg"/><Relationship Id="rId3" Type="http://schemas.openxmlformats.org/officeDocument/2006/relationships/image" Target="../media/image62.wmf"/><Relationship Id="rId4" Type="http://schemas.openxmlformats.org/officeDocument/2006/relationships/slideLayout" Target="../slideLayouts/slideLayout13.xml"/><Relationship Id="rId5"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63.jpeg"/><Relationship Id="rId2" Type="http://schemas.openxmlformats.org/officeDocument/2006/relationships/image" Target="../media/image64.jpeg"/><Relationship Id="rId3" Type="http://schemas.openxmlformats.org/officeDocument/2006/relationships/image" Target="../media/image65.png"/><Relationship Id="rId4" Type="http://schemas.openxmlformats.org/officeDocument/2006/relationships/slideLayout" Target="../slideLayouts/slideLayout13.xml"/><Relationship Id="rId5"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66.jpeg"/><Relationship Id="rId2" Type="http://schemas.openxmlformats.org/officeDocument/2006/relationships/image" Target="../media/image67.jpeg"/><Relationship Id="rId3" Type="http://schemas.openxmlformats.org/officeDocument/2006/relationships/slideLayout" Target="../slideLayouts/slideLayout13.xml"/><Relationship Id="rId4" Type="http://schemas.openxmlformats.org/officeDocument/2006/relationships/notesSlide" Target="../notesSlides/notesSlide28.xml"/>
</Relationships>
</file>

<file path=ppt/slides/_rels/slide3.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3.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3.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3.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jpeg"/><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image" Target="../media/image19.wmf"/><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jpeg"/><Relationship Id="rId3" Type="http://schemas.openxmlformats.org/officeDocument/2006/relationships/image" Target="../media/image22.jpe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wmf"/><Relationship Id="rId7"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83" name="Picture 1" descr=""/>
          <p:cNvPicPr/>
          <p:nvPr/>
        </p:nvPicPr>
        <p:blipFill>
          <a:blip r:embed="rId1"/>
          <a:stretch/>
        </p:blipFill>
        <p:spPr>
          <a:xfrm>
            <a:off x="0" y="6480"/>
            <a:ext cx="9143640" cy="6951240"/>
          </a:xfrm>
          <a:prstGeom prst="rect">
            <a:avLst/>
          </a:prstGeom>
          <a:ln>
            <a:noFill/>
          </a:ln>
        </p:spPr>
      </p:pic>
      <p:sp>
        <p:nvSpPr>
          <p:cNvPr id="84" name="CustomShape 1"/>
          <p:cNvSpPr/>
          <p:nvPr/>
        </p:nvSpPr>
        <p:spPr>
          <a:xfrm>
            <a:off x="6156360" y="5684760"/>
            <a:ext cx="2808000" cy="6426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nSpc>
                <a:spcPct val="100000"/>
              </a:lnSpc>
            </a:pPr>
            <a:endParaRPr/>
          </a:p>
          <a:p>
            <a:pPr>
              <a:lnSpc>
                <a:spcPct val="100000"/>
              </a:lnSpc>
            </a:pPr>
            <a:endParaRPr/>
          </a:p>
        </p:txBody>
      </p:sp>
      <p:sp>
        <p:nvSpPr>
          <p:cNvPr id="85" name="CustomShape 2"/>
          <p:cNvSpPr/>
          <p:nvPr/>
        </p:nvSpPr>
        <p:spPr>
          <a:xfrm>
            <a:off x="360360" y="3600360"/>
            <a:ext cx="8496000" cy="3257280"/>
          </a:xfrm>
          <a:prstGeom prst="rect">
            <a:avLst/>
          </a:prstGeom>
          <a:noFill/>
          <a:ln>
            <a:noFill/>
          </a:ln>
        </p:spPr>
        <p:style>
          <a:lnRef idx="0"/>
          <a:fillRef idx="0"/>
          <a:effectRef idx="0"/>
          <a:fontRef idx="minor"/>
        </p:style>
        <p:txBody>
          <a:bodyPr wrap="none" lIns="90000" rIns="90000" tIns="45000" bIns="45000"/>
          <a:p>
            <a:pPr algn="r">
              <a:lnSpc>
                <a:spcPct val="100000"/>
              </a:lnSpc>
            </a:pPr>
            <a:endParaRPr/>
          </a:p>
          <a:p>
            <a:pPr algn="r">
              <a:lnSpc>
                <a:spcPct val="100000"/>
              </a:lnSpc>
            </a:pPr>
            <a:endParaRPr/>
          </a:p>
          <a:p>
            <a:pPr algn="r">
              <a:lnSpc>
                <a:spcPct val="100000"/>
              </a:lnSpc>
            </a:pPr>
            <a:endParaRPr/>
          </a:p>
          <a:p>
            <a:pPr algn="r">
              <a:lnSpc>
                <a:spcPct val="100000"/>
              </a:lnSpc>
            </a:pPr>
            <a:endParaRPr/>
          </a:p>
          <a:p>
            <a:pPr algn="r">
              <a:lnSpc>
                <a:spcPct val="100000"/>
              </a:lnSpc>
            </a:pPr>
            <a:endParaRPr/>
          </a:p>
          <a:p>
            <a:pPr algn="r">
              <a:lnSpc>
                <a:spcPct val="100000"/>
              </a:lnSpc>
            </a:pPr>
            <a:endParaRPr/>
          </a:p>
          <a:p>
            <a:pPr algn="r">
              <a:lnSpc>
                <a:spcPct val="100000"/>
              </a:lnSpc>
            </a:pPr>
            <a:endParaRPr/>
          </a:p>
          <a:p>
            <a:pPr algn="r">
              <a:lnSpc>
                <a:spcPct val="100000"/>
              </a:lnSpc>
            </a:pPr>
            <a:endParaRPr/>
          </a:p>
          <a:p>
            <a:pPr algn="r">
              <a:lnSpc>
                <a:spcPct val="100000"/>
              </a:lnSpc>
            </a:pPr>
            <a:endParaRPr/>
          </a:p>
          <a:p>
            <a:pPr algn="r">
              <a:lnSpc>
                <a:spcPct val="100000"/>
              </a:lnSpc>
            </a:pPr>
            <a:r>
              <a:rPr lang="it-IT" sz="1600" spc="-1" strike="noStrike">
                <a:solidFill>
                  <a:srgbClr val="000000"/>
                </a:solidFill>
                <a:uFill>
                  <a:solidFill>
                    <a:srgbClr val="ffffff"/>
                  </a:solidFill>
                </a:uFill>
                <a:latin typeface="Calibri"/>
              </a:rPr>
              <a:t>	</a:t>
            </a:r>
            <a:r>
              <a:rPr lang="it-IT" sz="1600" spc="-1" strike="noStrike">
                <a:solidFill>
                  <a:srgbClr val="000000"/>
                </a:solidFill>
                <a:uFill>
                  <a:solidFill>
                    <a:srgbClr val="ffffff"/>
                  </a:solidFill>
                </a:uFill>
                <a:latin typeface="Calibri"/>
              </a:rPr>
              <a:t>	</a:t>
            </a:r>
            <a:r>
              <a:rPr lang="it-IT" sz="1600" spc="-1" strike="noStrike">
                <a:solidFill>
                  <a:srgbClr val="000000"/>
                </a:solidFill>
                <a:uFill>
                  <a:solidFill>
                    <a:srgbClr val="ffffff"/>
                  </a:solidFill>
                </a:uFill>
                <a:latin typeface="Calibri"/>
              </a:rPr>
              <a:t>	</a:t>
            </a:r>
            <a:r>
              <a:rPr lang="it-IT" sz="1600" spc="-1" strike="noStrike">
                <a:solidFill>
                  <a:srgbClr val="000000"/>
                </a:solidFill>
                <a:uFill>
                  <a:solidFill>
                    <a:srgbClr val="ffffff"/>
                  </a:solidFill>
                </a:uFill>
                <a:latin typeface="Calibri"/>
              </a:rPr>
              <a:t>	</a:t>
            </a:r>
            <a:endParaRPr/>
          </a:p>
        </p:txBody>
      </p:sp>
      <p:sp>
        <p:nvSpPr>
          <p:cNvPr id="86" name="CustomShape 3"/>
          <p:cNvSpPr/>
          <p:nvPr/>
        </p:nvSpPr>
        <p:spPr>
          <a:xfrm>
            <a:off x="0" y="3645000"/>
            <a:ext cx="9143640" cy="360000"/>
          </a:xfrm>
          <a:prstGeom prst="rect">
            <a:avLst/>
          </a:prstGeom>
          <a:solidFill>
            <a:srgbClr val="4f81bd"/>
          </a:solidFill>
          <a:ln w="25560">
            <a:solidFill>
              <a:srgbClr val="385d8a"/>
            </a:solidFill>
            <a:miter/>
          </a:ln>
        </p:spPr>
        <p:style>
          <a:lnRef idx="0"/>
          <a:fillRef idx="0"/>
          <a:effectRef idx="0"/>
          <a:fontRef idx="minor"/>
        </p:style>
        <p:txBody>
          <a:bodyPr lIns="90000" rIns="90000" tIns="46800" bIns="46800" anchor="ctr"/>
          <a:p>
            <a:pPr>
              <a:lnSpc>
                <a:spcPct val="100000"/>
              </a:lnSpc>
            </a:pPr>
            <a:r>
              <a:rPr b="1" lang="it-IT" sz="1800" spc="-1" strike="noStrike">
                <a:solidFill>
                  <a:srgbClr val="ffffff"/>
                </a:solidFill>
                <a:uFill>
                  <a:solidFill>
                    <a:srgbClr val="ffffff"/>
                  </a:solidFill>
                </a:uFill>
                <a:latin typeface="Calibri"/>
              </a:rPr>
              <a:t>FIRENZE, 17-18 dicembre  2015    SEMINARIO NAZIONALE</a:t>
            </a:r>
            <a:endParaRPr/>
          </a:p>
        </p:txBody>
      </p:sp>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2" name="TextShape 1"/>
          <p:cNvSpPr txBox="1"/>
          <p:nvPr/>
        </p:nvSpPr>
        <p:spPr>
          <a:xfrm>
            <a:off x="2051640" y="18000"/>
            <a:ext cx="7043040" cy="6773040"/>
          </a:xfrm>
          <a:prstGeom prst="rect">
            <a:avLst/>
          </a:prstGeom>
          <a:noFill/>
          <a:ln>
            <a:noFill/>
          </a:ln>
        </p:spPr>
        <p:txBody>
          <a:bodyPr lIns="45720" rIns="45720" tIns="91440" bIns="91440" anchor="ctr"/>
          <a:p>
            <a:pPr algn="ctr">
              <a:lnSpc>
                <a:spcPct val="100000"/>
              </a:lnSpc>
            </a:pPr>
            <a:r>
              <a:rPr lang="it-IT" sz="4400" spc="-1" strike="noStrike">
                <a:solidFill>
                  <a:srgbClr val="000000"/>
                </a:solidFill>
                <a:uFill>
                  <a:solidFill>
                    <a:srgbClr val="ffffff"/>
                  </a:solidFill>
                </a:uFill>
                <a:latin typeface="Calibri"/>
              </a:rPr>
              <a:t>Napoli Scampia</a:t>
            </a:r>
            <a:endParaRPr/>
          </a:p>
        </p:txBody>
      </p:sp>
      <p:pic>
        <p:nvPicPr>
          <p:cNvPr id="133" name="Immagine 3" descr=""/>
          <p:cNvPicPr/>
          <p:nvPr/>
        </p:nvPicPr>
        <p:blipFill>
          <a:blip r:embed="rId1"/>
          <a:stretch/>
        </p:blipFill>
        <p:spPr>
          <a:xfrm>
            <a:off x="65160" y="18000"/>
            <a:ext cx="7451280" cy="6839640"/>
          </a:xfrm>
          <a:prstGeom prst="rect">
            <a:avLst/>
          </a:prstGeom>
          <a:ln>
            <a:noFill/>
          </a:ln>
        </p:spPr>
      </p:pic>
      <p:sp>
        <p:nvSpPr>
          <p:cNvPr id="134" name="CustomShape 2"/>
          <p:cNvSpPr/>
          <p:nvPr/>
        </p:nvSpPr>
        <p:spPr>
          <a:xfrm>
            <a:off x="7516440" y="18000"/>
            <a:ext cx="1578240" cy="6773040"/>
          </a:xfrm>
          <a:prstGeom prst="rect">
            <a:avLst/>
          </a:prstGeom>
          <a:noFill/>
          <a:ln>
            <a:noFill/>
          </a:ln>
        </p:spPr>
        <p:style>
          <a:lnRef idx="0"/>
          <a:fillRef idx="0"/>
          <a:effectRef idx="0"/>
          <a:fontRef idx="minor"/>
        </p:style>
        <p:txBody>
          <a:bodyPr lIns="45720" rIns="45720" tIns="91440" bIns="91440" anchor="ctr" vert="vert"/>
          <a:p>
            <a:pPr>
              <a:lnSpc>
                <a:spcPct val="90000"/>
              </a:lnSpc>
            </a:pPr>
            <a:r>
              <a:rPr lang="it-IT" sz="4400" spc="-1" strike="noStrike">
                <a:solidFill>
                  <a:srgbClr val="000000"/>
                </a:solidFill>
                <a:uFill>
                  <a:solidFill>
                    <a:srgbClr val="ffffff"/>
                  </a:solidFill>
                </a:uFill>
                <a:latin typeface="Calibri"/>
              </a:rPr>
              <a:t>Napoli Scampia</a:t>
            </a:r>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35" name="Immagine 3" descr=""/>
          <p:cNvPicPr/>
          <p:nvPr/>
        </p:nvPicPr>
        <p:blipFill>
          <a:blip r:embed="rId1"/>
          <a:stretch/>
        </p:blipFill>
        <p:spPr>
          <a:xfrm>
            <a:off x="0" y="-35280"/>
            <a:ext cx="7169400" cy="6839640"/>
          </a:xfrm>
          <a:prstGeom prst="rect">
            <a:avLst/>
          </a:prstGeom>
          <a:ln>
            <a:noFill/>
          </a:ln>
        </p:spPr>
      </p:pic>
      <p:sp>
        <p:nvSpPr>
          <p:cNvPr id="136" name="CustomShape 1"/>
          <p:cNvSpPr/>
          <p:nvPr/>
        </p:nvSpPr>
        <p:spPr>
          <a:xfrm>
            <a:off x="7270920" y="0"/>
            <a:ext cx="1824120" cy="6791040"/>
          </a:xfrm>
          <a:prstGeom prst="rect">
            <a:avLst/>
          </a:prstGeom>
          <a:noFill/>
          <a:ln>
            <a:noFill/>
          </a:ln>
        </p:spPr>
        <p:style>
          <a:lnRef idx="0"/>
          <a:fillRef idx="0"/>
          <a:effectRef idx="0"/>
          <a:fontRef idx="minor"/>
        </p:style>
        <p:txBody>
          <a:bodyPr lIns="45720" rIns="45720" tIns="91440" bIns="91440" anchor="ctr" vert="vert"/>
          <a:p>
            <a:pPr>
              <a:lnSpc>
                <a:spcPct val="90000"/>
              </a:lnSpc>
            </a:pPr>
            <a:r>
              <a:rPr lang="it-IT" sz="4400" spc="-1" strike="noStrike">
                <a:solidFill>
                  <a:srgbClr val="000000"/>
                </a:solidFill>
                <a:uFill>
                  <a:solidFill>
                    <a:srgbClr val="ffffff"/>
                  </a:solidFill>
                </a:uFill>
                <a:latin typeface="Calibri"/>
              </a:rPr>
              <a:t>Napoli Scampia</a:t>
            </a:r>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37" name="Segnaposto contenuto 3" descr=""/>
          <p:cNvPicPr/>
          <p:nvPr/>
        </p:nvPicPr>
        <p:blipFill>
          <a:blip r:embed="rId1"/>
          <a:stretch/>
        </p:blipFill>
        <p:spPr>
          <a:xfrm>
            <a:off x="2033640" y="298080"/>
            <a:ext cx="4818240" cy="6479640"/>
          </a:xfrm>
          <a:prstGeom prst="rect">
            <a:avLst/>
          </a:prstGeom>
          <a:ln>
            <a:noFill/>
          </a:ln>
        </p:spPr>
      </p:pic>
      <p:sp>
        <p:nvSpPr>
          <p:cNvPr id="138" name="CustomShape 1"/>
          <p:cNvSpPr/>
          <p:nvPr/>
        </p:nvSpPr>
        <p:spPr>
          <a:xfrm>
            <a:off x="5954760" y="138240"/>
            <a:ext cx="3117960" cy="3747240"/>
          </a:xfrm>
          <a:prstGeom prst="rect">
            <a:avLst/>
          </a:prstGeom>
          <a:noFill/>
          <a:ln>
            <a:noFill/>
          </a:ln>
        </p:spPr>
        <p:style>
          <a:lnRef idx="0"/>
          <a:fillRef idx="0"/>
          <a:effectRef idx="0"/>
          <a:fontRef idx="minor"/>
        </p:style>
        <p:txBody>
          <a:bodyPr lIns="90000" rIns="90000" tIns="45000" bIns="45000"/>
          <a:p>
            <a:pPr algn="ctr">
              <a:lnSpc>
                <a:spcPct val="100000"/>
              </a:lnSpc>
            </a:pPr>
            <a:r>
              <a:rPr b="1" lang="it-IT" sz="4000" spc="-1" strike="noStrike">
                <a:solidFill>
                  <a:srgbClr val="000000"/>
                </a:solidFill>
                <a:uFill>
                  <a:solidFill>
                    <a:srgbClr val="ffffff"/>
                  </a:solidFill>
                </a:uFill>
                <a:latin typeface="Calibri"/>
              </a:rPr>
              <a:t>Venezia</a:t>
            </a:r>
            <a:endParaRPr/>
          </a:p>
          <a:p>
            <a:pPr algn="ctr">
              <a:lnSpc>
                <a:spcPct val="100000"/>
              </a:lnSpc>
            </a:pPr>
            <a:r>
              <a:rPr b="1" lang="it-IT" sz="4000" spc="-1" strike="noStrike">
                <a:solidFill>
                  <a:srgbClr val="000000"/>
                </a:solidFill>
                <a:uFill>
                  <a:solidFill>
                    <a:srgbClr val="ffffff"/>
                  </a:solidFill>
                </a:uFill>
                <a:latin typeface="Calibri"/>
              </a:rPr>
              <a:t>classe 3°B,  </a:t>
            </a:r>
            <a:endParaRPr/>
          </a:p>
          <a:p>
            <a:pPr algn="ctr">
              <a:lnSpc>
                <a:spcPct val="100000"/>
              </a:lnSpc>
            </a:pPr>
            <a:r>
              <a:rPr b="1" lang="it-IT" sz="4000" spc="-1" strike="noStrike">
                <a:solidFill>
                  <a:srgbClr val="000000"/>
                </a:solidFill>
                <a:uFill>
                  <a:solidFill>
                    <a:srgbClr val="ffffff"/>
                  </a:solidFill>
                </a:uFill>
                <a:latin typeface="Calibri"/>
              </a:rPr>
              <a:t>Primaria Virgilio,  I.C.DaVinci</a:t>
            </a:r>
            <a:r>
              <a:rPr b="1" lang="it-IT" sz="4000" spc="-1" strike="noStrike">
                <a:solidFill>
                  <a:srgbClr val="000000"/>
                </a:solidFill>
                <a:uFill>
                  <a:solidFill>
                    <a:srgbClr val="ffffff"/>
                  </a:solidFill>
                </a:uFill>
                <a:latin typeface="Calibri"/>
              </a:rPr>
              <a:t>
</a:t>
            </a:r>
            <a:endParaRPr/>
          </a:p>
        </p:txBody>
      </p:sp>
      <p:sp>
        <p:nvSpPr>
          <p:cNvPr id="139" name="CustomShape 2"/>
          <p:cNvSpPr/>
          <p:nvPr/>
        </p:nvSpPr>
        <p:spPr>
          <a:xfrm rot="18700800">
            <a:off x="-126000" y="2250000"/>
            <a:ext cx="5031000" cy="1918800"/>
          </a:xfrm>
          <a:prstGeom prst="rect">
            <a:avLst/>
          </a:prstGeom>
          <a:noFill/>
          <a:ln>
            <a:noFill/>
          </a:ln>
        </p:spPr>
        <p:style>
          <a:lnRef idx="0"/>
          <a:fillRef idx="0"/>
          <a:effectRef idx="0"/>
          <a:fontRef idx="minor"/>
        </p:style>
        <p:txBody>
          <a:bodyPr lIns="90000" rIns="90000" tIns="45000" bIns="45000"/>
          <a:p>
            <a:pPr algn="ctr">
              <a:lnSpc>
                <a:spcPct val="100000"/>
              </a:lnSpc>
            </a:pPr>
            <a:r>
              <a:rPr b="1" lang="it-IT" sz="4000" spc="-1" strike="noStrike">
                <a:solidFill>
                  <a:srgbClr val="000000"/>
                </a:solidFill>
                <a:uFill>
                  <a:solidFill>
                    <a:srgbClr val="ffffff"/>
                  </a:solidFill>
                </a:uFill>
                <a:latin typeface="Calibri"/>
              </a:rPr>
              <a:t>5 storie strampalate</a:t>
            </a:r>
            <a:endParaRPr/>
          </a:p>
          <a:p>
            <a:pPr algn="ctr">
              <a:lnSpc>
                <a:spcPct val="100000"/>
              </a:lnSpc>
            </a:pPr>
            <a:endParaRPr/>
          </a:p>
          <a:p>
            <a:pPr algn="ctr">
              <a:lnSpc>
                <a:spcPct val="100000"/>
              </a:lnSpc>
            </a:pPr>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0" name="TextShape 1"/>
          <p:cNvSpPr txBox="1"/>
          <p:nvPr/>
        </p:nvSpPr>
        <p:spPr>
          <a:xfrm>
            <a:off x="457200" y="274680"/>
            <a:ext cx="8229240" cy="1142640"/>
          </a:xfrm>
          <a:prstGeom prst="rect">
            <a:avLst/>
          </a:prstGeom>
          <a:noFill/>
          <a:ln>
            <a:noFill/>
          </a:ln>
        </p:spPr>
        <p:txBody>
          <a:bodyPr anchor="ctr"/>
          <a:p>
            <a:endParaRPr/>
          </a:p>
        </p:txBody>
      </p:sp>
      <p:pic>
        <p:nvPicPr>
          <p:cNvPr id="141" name="Segnaposto contenuto 3" descr=""/>
          <p:cNvPicPr/>
          <p:nvPr/>
        </p:nvPicPr>
        <p:blipFill>
          <a:blip r:embed="rId1"/>
          <a:stretch/>
        </p:blipFill>
        <p:spPr>
          <a:xfrm>
            <a:off x="576360" y="365040"/>
            <a:ext cx="8099640" cy="4865040"/>
          </a:xfrm>
          <a:prstGeom prst="rect">
            <a:avLst/>
          </a:prstGeom>
          <a:ln>
            <a:noFill/>
          </a:ln>
        </p:spPr>
      </p:pic>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42" name="Immagine 3" descr=""/>
          <p:cNvPicPr/>
          <p:nvPr/>
        </p:nvPicPr>
        <p:blipFill>
          <a:blip r:embed="rId1"/>
          <a:stretch/>
        </p:blipFill>
        <p:spPr>
          <a:xfrm>
            <a:off x="2283840" y="102960"/>
            <a:ext cx="3770280" cy="6479640"/>
          </a:xfrm>
          <a:prstGeom prst="rect">
            <a:avLst/>
          </a:prstGeom>
          <a:ln>
            <a:noFill/>
          </a:ln>
        </p:spPr>
      </p:pic>
      <p:sp>
        <p:nvSpPr>
          <p:cNvPr id="143" name="CustomShape 1"/>
          <p:cNvSpPr/>
          <p:nvPr/>
        </p:nvSpPr>
        <p:spPr>
          <a:xfrm>
            <a:off x="6291000" y="102960"/>
            <a:ext cx="2852640" cy="2528280"/>
          </a:xfrm>
          <a:prstGeom prst="rect">
            <a:avLst/>
          </a:prstGeom>
          <a:noFill/>
          <a:ln>
            <a:noFill/>
          </a:ln>
        </p:spPr>
        <p:style>
          <a:lnRef idx="0"/>
          <a:fillRef idx="0"/>
          <a:effectRef idx="0"/>
          <a:fontRef idx="minor"/>
        </p:style>
        <p:txBody>
          <a:bodyPr lIns="90000" rIns="90000" tIns="45000" bIns="45000"/>
          <a:p>
            <a:pPr algn="ctr">
              <a:lnSpc>
                <a:spcPct val="100000"/>
              </a:lnSpc>
            </a:pPr>
            <a:r>
              <a:rPr b="1" lang="it-IT" sz="4000" spc="-1" strike="noStrike">
                <a:solidFill>
                  <a:srgbClr val="000000"/>
                </a:solidFill>
                <a:uFill>
                  <a:solidFill>
                    <a:srgbClr val="ffffff"/>
                  </a:solidFill>
                </a:uFill>
                <a:latin typeface="Calibri"/>
              </a:rPr>
              <a:t>Venezia</a:t>
            </a:r>
            <a:endParaRPr/>
          </a:p>
          <a:p>
            <a:pPr algn="ctr">
              <a:lnSpc>
                <a:spcPct val="100000"/>
              </a:lnSpc>
            </a:pPr>
            <a:r>
              <a:rPr b="1" lang="it-IT" sz="4000" spc="-1" strike="noStrike">
                <a:solidFill>
                  <a:srgbClr val="000000"/>
                </a:solidFill>
                <a:uFill>
                  <a:solidFill>
                    <a:srgbClr val="ffffff"/>
                  </a:solidFill>
                </a:uFill>
                <a:latin typeface="Calibri"/>
              </a:rPr>
              <a:t>Secondaria Volpi</a:t>
            </a:r>
            <a:r>
              <a:rPr b="1" lang="it-IT" sz="4000" spc="-1" strike="noStrike">
                <a:solidFill>
                  <a:srgbClr val="000000"/>
                </a:solidFill>
                <a:uFill>
                  <a:solidFill>
                    <a:srgbClr val="ffffff"/>
                  </a:solidFill>
                </a:uFill>
                <a:latin typeface="Calibri"/>
              </a:rPr>
              <a:t>
</a:t>
            </a:r>
            <a:endParaRPr/>
          </a:p>
        </p:txBody>
      </p:sp>
      <p:sp>
        <p:nvSpPr>
          <p:cNvPr id="144" name="CustomShape 2"/>
          <p:cNvSpPr/>
          <p:nvPr/>
        </p:nvSpPr>
        <p:spPr>
          <a:xfrm rot="18947400">
            <a:off x="-318960" y="3934080"/>
            <a:ext cx="3117960" cy="699840"/>
          </a:xfrm>
          <a:prstGeom prst="rect">
            <a:avLst/>
          </a:prstGeom>
          <a:noFill/>
          <a:ln>
            <a:noFill/>
          </a:ln>
        </p:spPr>
        <p:style>
          <a:lnRef idx="0"/>
          <a:fillRef idx="0"/>
          <a:effectRef idx="0"/>
          <a:fontRef idx="minor"/>
        </p:style>
        <p:txBody>
          <a:bodyPr lIns="90000" rIns="90000" tIns="45000" bIns="45000"/>
          <a:p>
            <a:pPr algn="ctr">
              <a:lnSpc>
                <a:spcPct val="100000"/>
              </a:lnSpc>
            </a:pPr>
            <a:r>
              <a:rPr b="1" lang="it-IT" sz="4000" spc="-1" strike="noStrike">
                <a:solidFill>
                  <a:srgbClr val="000000"/>
                </a:solidFill>
                <a:uFill>
                  <a:solidFill>
                    <a:srgbClr val="ffffff"/>
                  </a:solidFill>
                </a:uFill>
                <a:latin typeface="Calibri"/>
              </a:rPr>
              <a:t>Il Cittadino</a:t>
            </a:r>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45" name="Immagine 3" descr=""/>
          <p:cNvPicPr/>
          <p:nvPr/>
        </p:nvPicPr>
        <p:blipFill>
          <a:blip r:embed="rId1"/>
          <a:stretch/>
        </p:blipFill>
        <p:spPr>
          <a:xfrm>
            <a:off x="2543400" y="-62280"/>
            <a:ext cx="3623760" cy="6839640"/>
          </a:xfrm>
          <a:prstGeom prst="rect">
            <a:avLst/>
          </a:prstGeom>
          <a:ln>
            <a:noFill/>
          </a:ln>
        </p:spPr>
      </p:pic>
      <p:sp>
        <p:nvSpPr>
          <p:cNvPr id="146" name="CustomShape 1"/>
          <p:cNvSpPr/>
          <p:nvPr/>
        </p:nvSpPr>
        <p:spPr>
          <a:xfrm>
            <a:off x="6025680" y="253800"/>
            <a:ext cx="3117960" cy="2528280"/>
          </a:xfrm>
          <a:prstGeom prst="rect">
            <a:avLst/>
          </a:prstGeom>
          <a:noFill/>
          <a:ln>
            <a:noFill/>
          </a:ln>
        </p:spPr>
        <p:style>
          <a:lnRef idx="0"/>
          <a:fillRef idx="0"/>
          <a:effectRef idx="0"/>
          <a:fontRef idx="minor"/>
        </p:style>
        <p:txBody>
          <a:bodyPr lIns="90000" rIns="90000" tIns="45000" bIns="45000"/>
          <a:p>
            <a:pPr algn="ctr">
              <a:lnSpc>
                <a:spcPct val="100000"/>
              </a:lnSpc>
            </a:pPr>
            <a:r>
              <a:rPr b="1" lang="it-IT" sz="4000" spc="-1" strike="noStrike">
                <a:solidFill>
                  <a:srgbClr val="000000"/>
                </a:solidFill>
                <a:uFill>
                  <a:solidFill>
                    <a:srgbClr val="ffffff"/>
                  </a:solidFill>
                </a:uFill>
                <a:latin typeface="Calibri"/>
              </a:rPr>
              <a:t>Venezia</a:t>
            </a:r>
            <a:endParaRPr/>
          </a:p>
          <a:p>
            <a:pPr algn="ctr">
              <a:lnSpc>
                <a:spcPct val="100000"/>
              </a:lnSpc>
            </a:pPr>
            <a:r>
              <a:rPr b="1" lang="it-IT" sz="4000" spc="-1" strike="noStrike">
                <a:solidFill>
                  <a:srgbClr val="000000"/>
                </a:solidFill>
                <a:uFill>
                  <a:solidFill>
                    <a:srgbClr val="ffffff"/>
                  </a:solidFill>
                </a:uFill>
                <a:latin typeface="Calibri"/>
              </a:rPr>
              <a:t>Secondaria Volpi</a:t>
            </a:r>
            <a:r>
              <a:rPr b="1" lang="it-IT" sz="4000" spc="-1" strike="noStrike">
                <a:solidFill>
                  <a:srgbClr val="000000"/>
                </a:solidFill>
                <a:uFill>
                  <a:solidFill>
                    <a:srgbClr val="ffffff"/>
                  </a:solidFill>
                </a:uFill>
                <a:latin typeface="Calibri"/>
              </a:rPr>
              <a:t>
</a:t>
            </a:r>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7" name="TextShape 1"/>
          <p:cNvSpPr txBox="1"/>
          <p:nvPr/>
        </p:nvSpPr>
        <p:spPr>
          <a:xfrm>
            <a:off x="360360" y="1655640"/>
            <a:ext cx="8422920" cy="4750920"/>
          </a:xfrm>
          <a:prstGeom prst="rect">
            <a:avLst/>
          </a:prstGeom>
          <a:noFill/>
          <a:ln>
            <a:noFill/>
          </a:ln>
        </p:spPr>
        <p:txBody>
          <a:bodyPr/>
          <a:p>
            <a:pPr>
              <a:lnSpc>
                <a:spcPct val="100000"/>
              </a:lnSpc>
            </a:pPr>
            <a:endParaRPr/>
          </a:p>
          <a:p>
            <a:pPr>
              <a:lnSpc>
                <a:spcPct val="100000"/>
              </a:lnSpc>
            </a:pPr>
            <a:endParaRPr/>
          </a:p>
        </p:txBody>
      </p:sp>
      <p:sp>
        <p:nvSpPr>
          <p:cNvPr id="148" name="CustomShape 2"/>
          <p:cNvSpPr/>
          <p:nvPr/>
        </p:nvSpPr>
        <p:spPr>
          <a:xfrm>
            <a:off x="684360" y="4869000"/>
            <a:ext cx="7640280" cy="2222280"/>
          </a:xfrm>
          <a:prstGeom prst="rect">
            <a:avLst/>
          </a:prstGeom>
          <a:noFill/>
          <a:ln>
            <a:noFill/>
          </a:ln>
        </p:spPr>
        <p:style>
          <a:lnRef idx="0"/>
          <a:fillRef idx="0"/>
          <a:effectRef idx="0"/>
          <a:fontRef idx="minor"/>
        </p:style>
      </p:sp>
      <p:pic>
        <p:nvPicPr>
          <p:cNvPr id="149" name="Picture 6" descr=""/>
          <p:cNvPicPr/>
          <p:nvPr/>
        </p:nvPicPr>
        <p:blipFill>
          <a:blip r:embed="rId1"/>
          <a:srcRect l="0" t="0" r="0" b="85506"/>
          <a:stretch/>
        </p:blipFill>
        <p:spPr>
          <a:xfrm>
            <a:off x="0" y="0"/>
            <a:ext cx="9143640" cy="1007640"/>
          </a:xfrm>
          <a:prstGeom prst="rect">
            <a:avLst/>
          </a:prstGeom>
          <a:ln>
            <a:noFill/>
          </a:ln>
        </p:spPr>
      </p:pic>
      <p:sp>
        <p:nvSpPr>
          <p:cNvPr id="150" name="TextShape 3"/>
          <p:cNvSpPr txBox="1"/>
          <p:nvPr/>
        </p:nvSpPr>
        <p:spPr>
          <a:xfrm>
            <a:off x="457200" y="1600200"/>
            <a:ext cx="8229240" cy="3268440"/>
          </a:xfrm>
          <a:prstGeom prst="rect">
            <a:avLst/>
          </a:prstGeom>
          <a:noFill/>
          <a:ln>
            <a:noFill/>
          </a:ln>
        </p:spPr>
        <p:txBody>
          <a:bodyPr/>
          <a:p>
            <a:pPr marL="343080" indent="-342720">
              <a:lnSpc>
                <a:spcPct val="100000"/>
              </a:lnSpc>
              <a:buClr>
                <a:srgbClr val="e46c0a"/>
              </a:buClr>
              <a:buFont typeface="Arial"/>
              <a:buChar char="•"/>
            </a:pPr>
            <a:r>
              <a:rPr lang="it-IT" sz="6600" spc="-1" strike="noStrike">
                <a:solidFill>
                  <a:srgbClr val="e46c0a"/>
                </a:solidFill>
                <a:uFill>
                  <a:solidFill>
                    <a:srgbClr val="ffffff"/>
                  </a:solidFill>
                </a:uFill>
                <a:latin typeface="AR HERMANN"/>
              </a:rPr>
              <a:t>E in tutti gli altri laboratori, attività, interventi di tutte le città…..</a:t>
            </a:r>
            <a:endParaRPr/>
          </a:p>
        </p:txBody>
      </p:sp>
    </p:spTree>
  </p:cSld>
  <p:timing>
    <p:tnLst>
      <p:par>
        <p:cTn id="75" dur="indefinite" restart="never" nodeType="tmRoot">
          <p:childTnLst>
            <p:seq>
              <p:cTn id="76" dur="indefinite"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1" name="CustomShape 1"/>
          <p:cNvSpPr/>
          <p:nvPr/>
        </p:nvSpPr>
        <p:spPr>
          <a:xfrm>
            <a:off x="457200" y="476280"/>
            <a:ext cx="8229240" cy="5113080"/>
          </a:xfrm>
          <a:prstGeom prst="rect">
            <a:avLst/>
          </a:prstGeom>
          <a:noFill/>
          <a:ln>
            <a:noFill/>
          </a:ln>
        </p:spPr>
        <p:style>
          <a:lnRef idx="0"/>
          <a:fillRef idx="0"/>
          <a:effectRef idx="0"/>
          <a:fontRef idx="minor"/>
        </p:style>
        <p:txBody>
          <a:bodyPr lIns="90000" rIns="90000" tIns="45000" bIns="45000"/>
          <a:p>
            <a:pPr>
              <a:lnSpc>
                <a:spcPct val="100000"/>
              </a:lnSpc>
            </a:pPr>
            <a:r>
              <a:rPr b="1" lang="it-IT" sz="3200" spc="-1" strike="noStrike">
                <a:solidFill>
                  <a:srgbClr val="953735"/>
                </a:solidFill>
                <a:uFill>
                  <a:solidFill>
                    <a:srgbClr val="ffffff"/>
                  </a:solidFill>
                </a:uFill>
                <a:latin typeface="Arial"/>
                <a:ea typeface="Microsoft YaHei"/>
              </a:rPr>
              <a:t>
</a:t>
            </a:r>
            <a:r>
              <a:rPr b="1" lang="it-IT" sz="3200" spc="-1" strike="noStrike">
                <a:solidFill>
                  <a:srgbClr val="953735"/>
                </a:solidFill>
                <a:uFill>
                  <a:solidFill>
                    <a:srgbClr val="ffffff"/>
                  </a:solidFill>
                </a:uFill>
                <a:latin typeface="Arial"/>
                <a:ea typeface="Microsoft YaHei"/>
              </a:rPr>
              <a:t>
</a:t>
            </a:r>
            <a:endParaRPr/>
          </a:p>
        </p:txBody>
      </p:sp>
      <p:pic>
        <p:nvPicPr>
          <p:cNvPr id="152" name="Picture 2" descr=""/>
          <p:cNvPicPr/>
          <p:nvPr/>
        </p:nvPicPr>
        <p:blipFill>
          <a:blip r:embed="rId1"/>
          <a:srcRect l="29417" t="0" r="53674" b="0"/>
          <a:stretch/>
        </p:blipFill>
        <p:spPr>
          <a:xfrm>
            <a:off x="7632720" y="5638680"/>
            <a:ext cx="1510920" cy="1052280"/>
          </a:xfrm>
          <a:prstGeom prst="rect">
            <a:avLst/>
          </a:prstGeom>
          <a:ln>
            <a:noFill/>
          </a:ln>
        </p:spPr>
      </p:pic>
      <p:pic>
        <p:nvPicPr>
          <p:cNvPr id="153" name="Picture 3" descr=""/>
          <p:cNvPicPr/>
          <p:nvPr/>
        </p:nvPicPr>
        <p:blipFill>
          <a:blip r:embed="rId2"/>
          <a:stretch/>
        </p:blipFill>
        <p:spPr>
          <a:xfrm>
            <a:off x="304920" y="5730840"/>
            <a:ext cx="1676160" cy="861480"/>
          </a:xfrm>
          <a:prstGeom prst="rect">
            <a:avLst/>
          </a:prstGeom>
          <a:ln>
            <a:noFill/>
          </a:ln>
        </p:spPr>
      </p:pic>
      <p:sp>
        <p:nvSpPr>
          <p:cNvPr id="154" name="TextShape 2"/>
          <p:cNvSpPr txBox="1"/>
          <p:nvPr/>
        </p:nvSpPr>
        <p:spPr>
          <a:xfrm>
            <a:off x="457200" y="274680"/>
            <a:ext cx="8229240" cy="1142640"/>
          </a:xfrm>
          <a:prstGeom prst="rect">
            <a:avLst/>
          </a:prstGeom>
          <a:noFill/>
          <a:ln>
            <a:noFill/>
          </a:ln>
        </p:spPr>
        <p:txBody>
          <a:bodyPr anchor="ctr"/>
          <a:p>
            <a:pPr algn="ctr">
              <a:lnSpc>
                <a:spcPct val="100000"/>
              </a:lnSpc>
            </a:pPr>
            <a:r>
              <a:rPr lang="it-IT" sz="4400" spc="-1" strike="noStrike">
                <a:solidFill>
                  <a:srgbClr val="000000"/>
                </a:solidFill>
                <a:uFill>
                  <a:solidFill>
                    <a:srgbClr val="ffffff"/>
                  </a:solidFill>
                </a:uFill>
                <a:latin typeface="Calibri"/>
              </a:rPr>
              <a:t>Scuole, classi e bambini</a:t>
            </a:r>
            <a:endParaRPr/>
          </a:p>
        </p:txBody>
      </p:sp>
      <p:sp>
        <p:nvSpPr>
          <p:cNvPr id="155" name="TextShape 3"/>
          <p:cNvSpPr txBox="1"/>
          <p:nvPr/>
        </p:nvSpPr>
        <p:spPr>
          <a:xfrm>
            <a:off x="457200" y="1600200"/>
            <a:ext cx="8229240" cy="4525560"/>
          </a:xfrm>
          <a:prstGeom prst="rect">
            <a:avLst/>
          </a:prstGeom>
          <a:noFill/>
          <a:ln>
            <a:noFill/>
          </a:ln>
        </p:spPr>
        <p:txBody>
          <a:bodyPr/>
          <a:p>
            <a:pPr marL="343080" indent="-342720">
              <a:lnSpc>
                <a:spcPct val="100000"/>
              </a:lnSpc>
              <a:buFont typeface="Arial"/>
              <a:buChar char="•"/>
            </a:pPr>
            <a:r>
              <a:rPr lang="it-IT" sz="3200" spc="-1" strike="noStrike">
                <a:solidFill>
                  <a:srgbClr val="000000"/>
                </a:solidFill>
                <a:uFill>
                  <a:solidFill>
                    <a:srgbClr val="ffffff"/>
                  </a:solidFill>
                </a:uFill>
                <a:latin typeface="Calibri"/>
              </a:rPr>
              <a:t>Le attività hanno visto il coinvolgimento di </a:t>
            </a:r>
            <a:r>
              <a:rPr b="1" lang="it-IT" sz="3200" spc="-1" strike="noStrike">
                <a:solidFill>
                  <a:srgbClr val="000000"/>
                </a:solidFill>
                <a:uFill>
                  <a:solidFill>
                    <a:srgbClr val="ffffff"/>
                  </a:solidFill>
                </a:uFill>
                <a:latin typeface="Calibri"/>
              </a:rPr>
              <a:t>36 scuole</a:t>
            </a:r>
            <a:r>
              <a:rPr lang="it-IT" sz="3200" spc="-1" strike="noStrike">
                <a:solidFill>
                  <a:srgbClr val="000000"/>
                </a:solidFill>
                <a:uFill>
                  <a:solidFill>
                    <a:srgbClr val="ffffff"/>
                  </a:solidFill>
                </a:uFill>
                <a:latin typeface="Calibri"/>
              </a:rPr>
              <a:t> di cui 26 primaria e 11 secondaria di primo grado</a:t>
            </a:r>
            <a:endParaRPr/>
          </a:p>
          <a:p>
            <a:pPr marL="343080" indent="-342720">
              <a:lnSpc>
                <a:spcPct val="100000"/>
              </a:lnSpc>
              <a:buFont typeface="Arial"/>
              <a:buChar char="•"/>
            </a:pPr>
            <a:r>
              <a:rPr lang="it-IT" sz="3200" spc="-1" strike="noStrike">
                <a:solidFill>
                  <a:srgbClr val="000000"/>
                </a:solidFill>
                <a:uFill>
                  <a:solidFill>
                    <a:srgbClr val="ffffff"/>
                  </a:solidFill>
                </a:uFill>
                <a:latin typeface="Calibri"/>
              </a:rPr>
              <a:t>Partecipano alle attività </a:t>
            </a:r>
            <a:r>
              <a:rPr b="1" lang="it-IT" sz="3200" spc="-1" strike="noStrike">
                <a:solidFill>
                  <a:srgbClr val="000000"/>
                </a:solidFill>
                <a:uFill>
                  <a:solidFill>
                    <a:srgbClr val="ffffff"/>
                  </a:solidFill>
                </a:uFill>
                <a:latin typeface="Calibri"/>
              </a:rPr>
              <a:t>87 classi</a:t>
            </a:r>
            <a:r>
              <a:rPr lang="it-IT" sz="3200" spc="-1" strike="noStrike">
                <a:solidFill>
                  <a:srgbClr val="000000"/>
                </a:solidFill>
                <a:uFill>
                  <a:solidFill>
                    <a:srgbClr val="ffffff"/>
                  </a:solidFill>
                </a:uFill>
                <a:latin typeface="Calibri"/>
              </a:rPr>
              <a:t>: 67 per il ciclo della primaria e 20 della secondaria di primo grado.</a:t>
            </a:r>
            <a:endParaRPr/>
          </a:p>
          <a:p>
            <a:pPr marL="343080" indent="-342720">
              <a:lnSpc>
                <a:spcPct val="100000"/>
              </a:lnSpc>
              <a:buFont typeface="Arial"/>
              <a:buChar char="•"/>
            </a:pPr>
            <a:r>
              <a:rPr lang="it-IT" sz="3200" spc="-1" strike="noStrike">
                <a:solidFill>
                  <a:srgbClr val="000000"/>
                </a:solidFill>
                <a:uFill>
                  <a:solidFill>
                    <a:srgbClr val="ffffff"/>
                  </a:solidFill>
                </a:uFill>
                <a:latin typeface="Calibri"/>
              </a:rPr>
              <a:t>Nel complesso gli alunni coinvolti sono oltre </a:t>
            </a:r>
            <a:r>
              <a:rPr b="1" lang="it-IT" sz="3200" spc="-1" strike="noStrike">
                <a:solidFill>
                  <a:srgbClr val="000000"/>
                </a:solidFill>
                <a:uFill>
                  <a:solidFill>
                    <a:srgbClr val="ffffff"/>
                  </a:solidFill>
                </a:uFill>
                <a:latin typeface="Calibri"/>
              </a:rPr>
              <a:t>1800</a:t>
            </a:r>
            <a:r>
              <a:rPr lang="it-IT" sz="3200" spc="-1" strike="noStrike">
                <a:solidFill>
                  <a:srgbClr val="000000"/>
                </a:solidFill>
                <a:uFill>
                  <a:solidFill>
                    <a:srgbClr val="ffffff"/>
                  </a:solidFill>
                </a:uFill>
                <a:latin typeface="Calibri"/>
              </a:rPr>
              <a:t>, tra loro 280 sono alunni RSC.</a:t>
            </a:r>
            <a:endParaRPr/>
          </a:p>
        </p:txBody>
      </p:sp>
    </p:spTree>
  </p:cSld>
  <p:timing>
    <p:tnLst>
      <p:par>
        <p:cTn id="77" dur="indefinite" restart="never" nodeType="tmRoot">
          <p:childTnLst>
            <p:seq>
              <p:cTn id="78" dur="indefinite"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6" name="CustomShape 1"/>
          <p:cNvSpPr/>
          <p:nvPr/>
        </p:nvSpPr>
        <p:spPr>
          <a:xfrm>
            <a:off x="457200" y="476280"/>
            <a:ext cx="8229240" cy="5113080"/>
          </a:xfrm>
          <a:prstGeom prst="rect">
            <a:avLst/>
          </a:prstGeom>
          <a:noFill/>
          <a:ln>
            <a:noFill/>
          </a:ln>
        </p:spPr>
        <p:style>
          <a:lnRef idx="0"/>
          <a:fillRef idx="0"/>
          <a:effectRef idx="0"/>
          <a:fontRef idx="minor"/>
        </p:style>
        <p:txBody>
          <a:bodyPr lIns="90000" rIns="90000" tIns="45000" bIns="45000"/>
          <a:p>
            <a:pPr>
              <a:lnSpc>
                <a:spcPct val="100000"/>
              </a:lnSpc>
            </a:pPr>
            <a:r>
              <a:rPr b="1" lang="it-IT" sz="3200" spc="-1" strike="noStrike">
                <a:solidFill>
                  <a:srgbClr val="953735"/>
                </a:solidFill>
                <a:uFill>
                  <a:solidFill>
                    <a:srgbClr val="ffffff"/>
                  </a:solidFill>
                </a:uFill>
                <a:latin typeface="Arial"/>
                <a:ea typeface="Microsoft YaHei"/>
              </a:rPr>
              <a:t>
</a:t>
            </a:r>
            <a:r>
              <a:rPr b="1" lang="it-IT" sz="3200" spc="-1" strike="noStrike">
                <a:solidFill>
                  <a:srgbClr val="953735"/>
                </a:solidFill>
                <a:uFill>
                  <a:solidFill>
                    <a:srgbClr val="ffffff"/>
                  </a:solidFill>
                </a:uFill>
                <a:latin typeface="Arial"/>
                <a:ea typeface="Microsoft YaHei"/>
              </a:rPr>
              <a:t>
</a:t>
            </a:r>
            <a:endParaRPr/>
          </a:p>
        </p:txBody>
      </p:sp>
      <p:pic>
        <p:nvPicPr>
          <p:cNvPr id="157" name="Picture 2" descr=""/>
          <p:cNvPicPr/>
          <p:nvPr/>
        </p:nvPicPr>
        <p:blipFill>
          <a:blip r:embed="rId1"/>
          <a:srcRect l="29417" t="0" r="53674" b="0"/>
          <a:stretch/>
        </p:blipFill>
        <p:spPr>
          <a:xfrm>
            <a:off x="7632720" y="5638680"/>
            <a:ext cx="1510920" cy="1052280"/>
          </a:xfrm>
          <a:prstGeom prst="rect">
            <a:avLst/>
          </a:prstGeom>
          <a:ln>
            <a:noFill/>
          </a:ln>
        </p:spPr>
      </p:pic>
      <p:pic>
        <p:nvPicPr>
          <p:cNvPr id="158" name="Picture 3" descr=""/>
          <p:cNvPicPr/>
          <p:nvPr/>
        </p:nvPicPr>
        <p:blipFill>
          <a:blip r:embed="rId2"/>
          <a:stretch/>
        </p:blipFill>
        <p:spPr>
          <a:xfrm>
            <a:off x="304920" y="5730840"/>
            <a:ext cx="1676160" cy="861480"/>
          </a:xfrm>
          <a:prstGeom prst="rect">
            <a:avLst/>
          </a:prstGeom>
          <a:ln>
            <a:noFill/>
          </a:ln>
        </p:spPr>
      </p:pic>
      <p:sp>
        <p:nvSpPr>
          <p:cNvPr id="159" name="TextShape 2"/>
          <p:cNvSpPr txBox="1"/>
          <p:nvPr/>
        </p:nvSpPr>
        <p:spPr>
          <a:xfrm>
            <a:off x="457200" y="274680"/>
            <a:ext cx="8229240" cy="1142640"/>
          </a:xfrm>
          <a:prstGeom prst="rect">
            <a:avLst/>
          </a:prstGeom>
          <a:noFill/>
          <a:ln>
            <a:noFill/>
          </a:ln>
        </p:spPr>
        <p:txBody>
          <a:bodyPr anchor="ctr"/>
          <a:p>
            <a:pPr algn="ctr">
              <a:lnSpc>
                <a:spcPct val="100000"/>
              </a:lnSpc>
            </a:pPr>
            <a:r>
              <a:rPr lang="it-IT" sz="4000" spc="-1" strike="noStrike">
                <a:solidFill>
                  <a:srgbClr val="000000"/>
                </a:solidFill>
                <a:uFill>
                  <a:solidFill>
                    <a:srgbClr val="ffffff"/>
                  </a:solidFill>
                </a:uFill>
                <a:latin typeface="Calibri"/>
              </a:rPr>
              <a:t>Scuole e alunni sul territorio nazionale</a:t>
            </a:r>
            <a:endParaRPr/>
          </a:p>
        </p:txBody>
      </p:sp>
      <p:pic>
        <p:nvPicPr>
          <p:cNvPr id="160" name="Picture 5" descr=""/>
          <p:cNvPicPr/>
          <p:nvPr/>
        </p:nvPicPr>
        <p:blipFill>
          <a:blip r:embed="rId3"/>
          <a:stretch/>
        </p:blipFill>
        <p:spPr>
          <a:xfrm>
            <a:off x="906480" y="1341360"/>
            <a:ext cx="7330680" cy="4468320"/>
          </a:xfrm>
          <a:prstGeom prst="rect">
            <a:avLst/>
          </a:prstGeom>
          <a:ln>
            <a:noFill/>
          </a:ln>
        </p:spPr>
      </p:pic>
    </p:spTree>
  </p:cSld>
  <p:timing>
    <p:tnLst>
      <p:par>
        <p:cTn id="79" dur="indefinite" restart="never" nodeType="tmRoot">
          <p:childTnLst>
            <p:seq>
              <p:cTn id="80" dur="indefinite"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1" name="CustomShape 1"/>
          <p:cNvSpPr/>
          <p:nvPr/>
        </p:nvSpPr>
        <p:spPr>
          <a:xfrm>
            <a:off x="457200" y="476280"/>
            <a:ext cx="8229240" cy="5113080"/>
          </a:xfrm>
          <a:prstGeom prst="rect">
            <a:avLst/>
          </a:prstGeom>
          <a:noFill/>
          <a:ln>
            <a:noFill/>
          </a:ln>
        </p:spPr>
        <p:style>
          <a:lnRef idx="0"/>
          <a:fillRef idx="0"/>
          <a:effectRef idx="0"/>
          <a:fontRef idx="minor"/>
        </p:style>
        <p:txBody>
          <a:bodyPr lIns="90000" rIns="90000" tIns="45000" bIns="45000"/>
          <a:p>
            <a:pPr>
              <a:lnSpc>
                <a:spcPct val="100000"/>
              </a:lnSpc>
            </a:pPr>
            <a:r>
              <a:rPr b="1" lang="it-IT" sz="3200" spc="-1" strike="noStrike">
                <a:solidFill>
                  <a:srgbClr val="953735"/>
                </a:solidFill>
                <a:uFill>
                  <a:solidFill>
                    <a:srgbClr val="ffffff"/>
                  </a:solidFill>
                </a:uFill>
                <a:latin typeface="Arial"/>
                <a:ea typeface="Microsoft YaHei"/>
              </a:rPr>
              <a:t>
</a:t>
            </a:r>
            <a:r>
              <a:rPr b="1" lang="it-IT" sz="3200" spc="-1" strike="noStrike">
                <a:solidFill>
                  <a:srgbClr val="953735"/>
                </a:solidFill>
                <a:uFill>
                  <a:solidFill>
                    <a:srgbClr val="ffffff"/>
                  </a:solidFill>
                </a:uFill>
                <a:latin typeface="Arial"/>
                <a:ea typeface="Microsoft YaHei"/>
              </a:rPr>
              <a:t>
</a:t>
            </a:r>
            <a:endParaRPr/>
          </a:p>
        </p:txBody>
      </p:sp>
      <p:pic>
        <p:nvPicPr>
          <p:cNvPr id="162" name="Picture 2" descr=""/>
          <p:cNvPicPr/>
          <p:nvPr/>
        </p:nvPicPr>
        <p:blipFill>
          <a:blip r:embed="rId1"/>
          <a:srcRect l="29417" t="0" r="53674" b="0"/>
          <a:stretch/>
        </p:blipFill>
        <p:spPr>
          <a:xfrm>
            <a:off x="7632720" y="5638680"/>
            <a:ext cx="1510920" cy="1052280"/>
          </a:xfrm>
          <a:prstGeom prst="rect">
            <a:avLst/>
          </a:prstGeom>
          <a:ln>
            <a:noFill/>
          </a:ln>
        </p:spPr>
      </p:pic>
      <p:pic>
        <p:nvPicPr>
          <p:cNvPr id="163" name="Picture 3" descr=""/>
          <p:cNvPicPr/>
          <p:nvPr/>
        </p:nvPicPr>
        <p:blipFill>
          <a:blip r:embed="rId2"/>
          <a:stretch/>
        </p:blipFill>
        <p:spPr>
          <a:xfrm>
            <a:off x="304920" y="5730840"/>
            <a:ext cx="1676160" cy="861480"/>
          </a:xfrm>
          <a:prstGeom prst="rect">
            <a:avLst/>
          </a:prstGeom>
          <a:ln>
            <a:noFill/>
          </a:ln>
        </p:spPr>
      </p:pic>
      <p:sp>
        <p:nvSpPr>
          <p:cNvPr id="164" name="TextShape 2"/>
          <p:cNvSpPr txBox="1"/>
          <p:nvPr/>
        </p:nvSpPr>
        <p:spPr>
          <a:xfrm>
            <a:off x="457200" y="274680"/>
            <a:ext cx="8229240" cy="1142640"/>
          </a:xfrm>
          <a:prstGeom prst="rect">
            <a:avLst/>
          </a:prstGeom>
          <a:noFill/>
          <a:ln>
            <a:noFill/>
          </a:ln>
        </p:spPr>
        <p:txBody>
          <a:bodyPr anchor="ctr"/>
          <a:p>
            <a:pPr algn="ctr">
              <a:lnSpc>
                <a:spcPct val="100000"/>
              </a:lnSpc>
            </a:pPr>
            <a:r>
              <a:rPr lang="it-IT" sz="3600" spc="-1" strike="noStrike">
                <a:solidFill>
                  <a:srgbClr val="000000"/>
                </a:solidFill>
                <a:uFill>
                  <a:solidFill>
                    <a:srgbClr val="ffffff"/>
                  </a:solidFill>
                </a:uFill>
                <a:latin typeface="Calibri"/>
              </a:rPr>
              <a:t>Confronto annualità 2013/2014 e 2014/15</a:t>
            </a:r>
            <a:endParaRPr/>
          </a:p>
        </p:txBody>
      </p:sp>
      <p:pic>
        <p:nvPicPr>
          <p:cNvPr id="165" name="Picture 2" descr=""/>
          <p:cNvPicPr/>
          <p:nvPr/>
        </p:nvPicPr>
        <p:blipFill>
          <a:blip r:embed="rId3"/>
          <a:stretch/>
        </p:blipFill>
        <p:spPr>
          <a:xfrm>
            <a:off x="1143000" y="1455840"/>
            <a:ext cx="6687720" cy="4279680"/>
          </a:xfrm>
          <a:prstGeom prst="rect">
            <a:avLst/>
          </a:prstGeom>
          <a:ln>
            <a:noFill/>
          </a:ln>
        </p:spPr>
      </p:pic>
    </p:spTree>
  </p:cSld>
  <p:timing>
    <p:tnLst>
      <p:par>
        <p:cTn id="81" dur="indefinite" restart="never" nodeType="tmRoot">
          <p:childTnLst>
            <p:seq>
              <p:cTn id="82"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87" name="Picture 1" descr=""/>
          <p:cNvPicPr/>
          <p:nvPr/>
        </p:nvPicPr>
        <p:blipFill>
          <a:blip r:embed="rId1"/>
          <a:srcRect l="0" t="0" r="0" b="85506"/>
          <a:stretch/>
        </p:blipFill>
        <p:spPr>
          <a:xfrm>
            <a:off x="0" y="0"/>
            <a:ext cx="9143640" cy="1007640"/>
          </a:xfrm>
          <a:prstGeom prst="rect">
            <a:avLst/>
          </a:prstGeom>
          <a:ln>
            <a:noFill/>
          </a:ln>
        </p:spPr>
      </p:pic>
      <p:sp>
        <p:nvSpPr>
          <p:cNvPr id="88" name="CustomShape 1"/>
          <p:cNvSpPr/>
          <p:nvPr/>
        </p:nvSpPr>
        <p:spPr>
          <a:xfrm>
            <a:off x="2303640" y="4392720"/>
            <a:ext cx="180720" cy="455400"/>
          </a:xfrm>
          <a:prstGeom prst="rect">
            <a:avLst/>
          </a:prstGeom>
          <a:noFill/>
          <a:ln>
            <a:noFill/>
          </a:ln>
        </p:spPr>
        <p:style>
          <a:lnRef idx="0"/>
          <a:fillRef idx="0"/>
          <a:effectRef idx="0"/>
          <a:fontRef idx="minor"/>
        </p:style>
      </p:sp>
      <p:sp>
        <p:nvSpPr>
          <p:cNvPr id="89" name="CustomShape 2"/>
          <p:cNvSpPr/>
          <p:nvPr/>
        </p:nvSpPr>
        <p:spPr>
          <a:xfrm>
            <a:off x="179280" y="1295280"/>
            <a:ext cx="8784720" cy="549000"/>
          </a:xfrm>
          <a:prstGeom prst="rect">
            <a:avLst/>
          </a:prstGeom>
          <a:noFill/>
          <a:ln>
            <a:noFill/>
          </a:ln>
        </p:spPr>
        <p:style>
          <a:lnRef idx="0"/>
          <a:fillRef idx="0"/>
          <a:effectRef idx="0"/>
          <a:fontRef idx="minor"/>
        </p:style>
        <p:txBody>
          <a:bodyPr lIns="90000" rIns="90000" tIns="46800" bIns="46800"/>
          <a:p>
            <a:pPr>
              <a:lnSpc>
                <a:spcPct val="100000"/>
              </a:lnSpc>
            </a:pPr>
            <a:r>
              <a:rPr lang="it-IT" sz="1800" spc="-1" strike="noStrike">
                <a:solidFill>
                  <a:srgbClr val="000000"/>
                </a:solidFill>
                <a:uFill>
                  <a:solidFill>
                    <a:srgbClr val="ffffff"/>
                  </a:solidFill>
                </a:uFill>
                <a:latin typeface="Arial"/>
              </a:rPr>
              <a:t> </a:t>
            </a:r>
            <a:endParaRPr/>
          </a:p>
        </p:txBody>
      </p:sp>
      <p:sp>
        <p:nvSpPr>
          <p:cNvPr id="90" name="CustomShape 3"/>
          <p:cNvSpPr/>
          <p:nvPr/>
        </p:nvSpPr>
        <p:spPr>
          <a:xfrm>
            <a:off x="2303640" y="3456000"/>
            <a:ext cx="180720" cy="455400"/>
          </a:xfrm>
          <a:prstGeom prst="rect">
            <a:avLst/>
          </a:prstGeom>
          <a:noFill/>
          <a:ln>
            <a:noFill/>
          </a:ln>
        </p:spPr>
        <p:style>
          <a:lnRef idx="0"/>
          <a:fillRef idx="0"/>
          <a:effectRef idx="0"/>
          <a:fontRef idx="minor"/>
        </p:style>
      </p:sp>
      <p:sp>
        <p:nvSpPr>
          <p:cNvPr id="91" name="CustomShape 4"/>
          <p:cNvSpPr/>
          <p:nvPr/>
        </p:nvSpPr>
        <p:spPr>
          <a:xfrm>
            <a:off x="684360" y="4392720"/>
            <a:ext cx="7640280" cy="2222280"/>
          </a:xfrm>
          <a:prstGeom prst="rect">
            <a:avLst/>
          </a:prstGeom>
          <a:noFill/>
          <a:ln>
            <a:noFill/>
          </a:ln>
        </p:spPr>
        <p:style>
          <a:lnRef idx="0"/>
          <a:fillRef idx="0"/>
          <a:effectRef idx="0"/>
          <a:fontRef idx="minor"/>
        </p:style>
      </p:sp>
      <p:pic>
        <p:nvPicPr>
          <p:cNvPr id="92" name="Picture 13" descr=""/>
          <p:cNvPicPr/>
          <p:nvPr/>
        </p:nvPicPr>
        <p:blipFill>
          <a:blip r:embed="rId2"/>
          <a:stretch/>
        </p:blipFill>
        <p:spPr>
          <a:xfrm>
            <a:off x="384120" y="3316320"/>
            <a:ext cx="6224400" cy="3258720"/>
          </a:xfrm>
          <a:prstGeom prst="rect">
            <a:avLst/>
          </a:prstGeom>
          <a:ln>
            <a:noFill/>
          </a:ln>
        </p:spPr>
      </p:pic>
      <p:sp>
        <p:nvSpPr>
          <p:cNvPr id="93" name="CustomShape 5"/>
          <p:cNvSpPr/>
          <p:nvPr/>
        </p:nvSpPr>
        <p:spPr>
          <a:xfrm>
            <a:off x="179280" y="1254240"/>
            <a:ext cx="8784720" cy="2040120"/>
          </a:xfrm>
          <a:prstGeom prst="rect">
            <a:avLst/>
          </a:prstGeom>
          <a:noFill/>
          <a:ln>
            <a:noFill/>
          </a:ln>
        </p:spPr>
        <p:style>
          <a:lnRef idx="0"/>
          <a:fillRef idx="0"/>
          <a:effectRef idx="0"/>
          <a:fontRef idx="minor"/>
        </p:style>
        <p:txBody>
          <a:bodyPr lIns="90000" rIns="90000" tIns="45000" bIns="45000"/>
          <a:p>
            <a:pPr>
              <a:lnSpc>
                <a:spcPct val="100000"/>
              </a:lnSpc>
            </a:pPr>
            <a:r>
              <a:rPr b="1" lang="it-IT" sz="3200" spc="-1" strike="noStrike">
                <a:solidFill>
                  <a:srgbClr val="000000"/>
                </a:solidFill>
                <a:uFill>
                  <a:solidFill>
                    <a:srgbClr val="ffffff"/>
                  </a:solidFill>
                </a:uFill>
                <a:latin typeface="Lucida Handwriting"/>
              </a:rPr>
              <a:t>NON SEGUIRE IL SENTIERO GIÀ SEGNATO; VA', INVECE, DOVE NON VI È ALCUN SENTIERO, E LASCIA UNA TRACCIA</a:t>
            </a:r>
            <a:endParaRPr/>
          </a:p>
        </p:txBody>
      </p:sp>
      <p:pic>
        <p:nvPicPr>
          <p:cNvPr id="94" name="Picture 16" descr=""/>
          <p:cNvPicPr/>
          <p:nvPr/>
        </p:nvPicPr>
        <p:blipFill>
          <a:blip r:embed="rId3"/>
          <a:stretch/>
        </p:blipFill>
        <p:spPr>
          <a:xfrm>
            <a:off x="6875640" y="3684600"/>
            <a:ext cx="1684080" cy="2522160"/>
          </a:xfrm>
          <a:prstGeom prst="rect">
            <a:avLst/>
          </a:prstGeom>
          <a:ln>
            <a:noFill/>
          </a:ln>
        </p:spPr>
      </p:pic>
    </p:spTree>
  </p:cSld>
  <p:timing>
    <p:tnLst>
      <p:par>
        <p:cTn id="3" dur="indefinite" restart="never" nodeType="tmRoot">
          <p:childTnLst>
            <p:seq>
              <p:cTn id="4" dur="indefinite" nodeType="mainSeq">
                <p:childTnLst>
                  <p:par>
                    <p:cTn id="5" nodeType="clickEffect" fill="hold">
                      <p:stCondLst>
                        <p:cond delay="indefinite"/>
                      </p:stCondLst>
                      <p:childTnLst>
                        <p:par>
                          <p:cTn id="6" nodeType="withEffect" fill="hold">
                            <p:stCondLst>
                              <p:cond delay="0"/>
                            </p:stCondLst>
                            <p:childTnLst>
                              <p:par>
                                <p:cTn id="7" nodeType="clickEffect" fill="hold" presetClass="entr" presetID="42">
                                  <p:stCondLst>
                                    <p:cond delay="0"/>
                                  </p:stCondLst>
                                  <p:childTnLst>
                                    <p:set>
                                      <p:cBhvr>
                                        <p:cTn id="8" dur="1" fill="hold">
                                          <p:stCondLst>
                                            <p:cond delay="0"/>
                                          </p:stCondLst>
                                        </p:cTn>
                                        <p:tgtEl>
                                          <p:spTgt spid="93">
                                            <p:txEl>
                                              <p:pRg st="0" end="101"/>
                                            </p:txEl>
                                          </p:spTgt>
                                        </p:tgtEl>
                                        <p:attrNameLst>
                                          <p:attrName>style.visibility</p:attrName>
                                        </p:attrNameLst>
                                      </p:cBhvr>
                                      <p:to>
                                        <p:strVal val="visible"/>
                                      </p:to>
                                    </p:set>
                                    <p:animEffect filter="fade" transition="in">
                                      <p:cBhvr additive="repl">
                                        <p:cTn id="9" dur="1000"/>
                                        <p:tgtEl>
                                          <p:spTgt spid="93">
                                            <p:txEl>
                                              <p:pRg st="0" end="101"/>
                                            </p:txEl>
                                          </p:spTgt>
                                        </p:tgtEl>
                                      </p:cBhvr>
                                    </p:animEffect>
                                    <p:anim calcmode="lin" valueType="num">
                                      <p:cBhvr additive="repl">
                                        <p:cTn id="10" dur="1000" fill="hold"/>
                                        <p:tgtEl>
                                          <p:spTgt spid="93">
                                            <p:txEl>
                                              <p:pRg st="0" end="101"/>
                                            </p:txEl>
                                          </p:spTgt>
                                        </p:tgtEl>
                                        <p:attrNameLst>
                                          <p:attrName>ppt_x</p:attrName>
                                        </p:attrNameLst>
                                      </p:cBhvr>
                                      <p:tavLst>
                                        <p:tav tm="0">
                                          <p:val>
                                            <p:strVal val="#ppt_x"/>
                                          </p:val>
                                        </p:tav>
                                        <p:tav tm="100000">
                                          <p:val>
                                            <p:strVal val="#ppt_x"/>
                                          </p:val>
                                        </p:tav>
                                      </p:tavLst>
                                    </p:anim>
                                    <p:anim calcmode="lin" valueType="num">
                                      <p:cBhvr additive="repl">
                                        <p:cTn id="11" dur="1000" fill="hold"/>
                                        <p:tgtEl>
                                          <p:spTgt spid="93">
                                            <p:txEl>
                                              <p:pRg st="0" end="10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66" name="Picture 2" descr=""/>
          <p:cNvPicPr/>
          <p:nvPr/>
        </p:nvPicPr>
        <p:blipFill>
          <a:blip r:embed="rId1"/>
          <a:srcRect l="29417" t="0" r="53674" b="0"/>
          <a:stretch/>
        </p:blipFill>
        <p:spPr>
          <a:xfrm>
            <a:off x="7632720" y="5638680"/>
            <a:ext cx="1510920" cy="1052280"/>
          </a:xfrm>
          <a:prstGeom prst="rect">
            <a:avLst/>
          </a:prstGeom>
          <a:ln>
            <a:noFill/>
          </a:ln>
        </p:spPr>
      </p:pic>
      <p:pic>
        <p:nvPicPr>
          <p:cNvPr id="167" name="Picture 3" descr=""/>
          <p:cNvPicPr/>
          <p:nvPr/>
        </p:nvPicPr>
        <p:blipFill>
          <a:blip r:embed="rId2"/>
          <a:stretch/>
        </p:blipFill>
        <p:spPr>
          <a:xfrm>
            <a:off x="304920" y="5730840"/>
            <a:ext cx="1676160" cy="861480"/>
          </a:xfrm>
          <a:prstGeom prst="rect">
            <a:avLst/>
          </a:prstGeom>
          <a:ln>
            <a:noFill/>
          </a:ln>
        </p:spPr>
      </p:pic>
      <p:sp>
        <p:nvSpPr>
          <p:cNvPr id="168" name="TextShape 1"/>
          <p:cNvSpPr txBox="1"/>
          <p:nvPr/>
        </p:nvSpPr>
        <p:spPr>
          <a:xfrm>
            <a:off x="457200" y="274680"/>
            <a:ext cx="8222760" cy="417240"/>
          </a:xfrm>
          <a:prstGeom prst="rect">
            <a:avLst/>
          </a:prstGeom>
          <a:noFill/>
          <a:ln>
            <a:noFill/>
          </a:ln>
        </p:spPr>
        <p:txBody>
          <a:bodyPr anchor="ctr"/>
          <a:p>
            <a:pPr algn="ctr">
              <a:lnSpc>
                <a:spcPct val="100000"/>
              </a:lnSpc>
            </a:pPr>
            <a:r>
              <a:rPr lang="it-IT" sz="4400" spc="-1" strike="noStrike">
                <a:solidFill>
                  <a:srgbClr val="000000"/>
                </a:solidFill>
                <a:uFill>
                  <a:solidFill>
                    <a:srgbClr val="ffffff"/>
                  </a:solidFill>
                </a:uFill>
                <a:latin typeface="Calibri"/>
              </a:rPr>
              <a:t>Gli alunni RSC </a:t>
            </a:r>
            <a:endParaRPr/>
          </a:p>
        </p:txBody>
      </p:sp>
      <p:pic>
        <p:nvPicPr>
          <p:cNvPr id="169" name="Picture 4" descr=""/>
          <p:cNvPicPr/>
          <p:nvPr/>
        </p:nvPicPr>
        <p:blipFill>
          <a:blip r:embed="rId3"/>
          <a:stretch/>
        </p:blipFill>
        <p:spPr>
          <a:xfrm>
            <a:off x="174600" y="1243080"/>
            <a:ext cx="4628880" cy="5447880"/>
          </a:xfrm>
          <a:prstGeom prst="rect">
            <a:avLst/>
          </a:prstGeom>
          <a:ln>
            <a:noFill/>
          </a:ln>
        </p:spPr>
      </p:pic>
      <p:pic>
        <p:nvPicPr>
          <p:cNvPr id="170" name="Picture 2" descr=""/>
          <p:cNvPicPr/>
          <p:nvPr/>
        </p:nvPicPr>
        <p:blipFill>
          <a:blip r:embed="rId4"/>
          <a:stretch/>
        </p:blipFill>
        <p:spPr>
          <a:xfrm>
            <a:off x="4543560" y="907920"/>
            <a:ext cx="4600080" cy="2752200"/>
          </a:xfrm>
          <a:prstGeom prst="rect">
            <a:avLst/>
          </a:prstGeom>
          <a:ln>
            <a:noFill/>
          </a:ln>
        </p:spPr>
      </p:pic>
    </p:spTree>
  </p:cSld>
  <p:timing>
    <p:tnLst>
      <p:par>
        <p:cTn id="83" dur="indefinite" restart="never" nodeType="tmRoot">
          <p:childTnLst>
            <p:seq>
              <p:cTn id="84" dur="indefinite"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1" name="CustomShape 1"/>
          <p:cNvSpPr/>
          <p:nvPr/>
        </p:nvSpPr>
        <p:spPr>
          <a:xfrm>
            <a:off x="457200" y="476280"/>
            <a:ext cx="8229240" cy="5113080"/>
          </a:xfrm>
          <a:prstGeom prst="rect">
            <a:avLst/>
          </a:prstGeom>
          <a:noFill/>
          <a:ln>
            <a:noFill/>
          </a:ln>
        </p:spPr>
        <p:style>
          <a:lnRef idx="0"/>
          <a:fillRef idx="0"/>
          <a:effectRef idx="0"/>
          <a:fontRef idx="minor"/>
        </p:style>
        <p:txBody>
          <a:bodyPr lIns="90000" rIns="90000" tIns="45000" bIns="45000"/>
          <a:p>
            <a:pPr>
              <a:lnSpc>
                <a:spcPct val="100000"/>
              </a:lnSpc>
            </a:pPr>
            <a:r>
              <a:rPr b="1" lang="it-IT" sz="3200" spc="-1" strike="noStrike">
                <a:solidFill>
                  <a:srgbClr val="953735"/>
                </a:solidFill>
                <a:uFill>
                  <a:solidFill>
                    <a:srgbClr val="ffffff"/>
                  </a:solidFill>
                </a:uFill>
                <a:latin typeface="Arial"/>
                <a:ea typeface="Microsoft YaHei"/>
              </a:rPr>
              <a:t>
</a:t>
            </a:r>
            <a:r>
              <a:rPr b="1" lang="it-IT" sz="3200" spc="-1" strike="noStrike">
                <a:solidFill>
                  <a:srgbClr val="953735"/>
                </a:solidFill>
                <a:uFill>
                  <a:solidFill>
                    <a:srgbClr val="ffffff"/>
                  </a:solidFill>
                </a:uFill>
                <a:latin typeface="Arial"/>
                <a:ea typeface="Microsoft YaHei"/>
              </a:rPr>
              <a:t>
</a:t>
            </a:r>
            <a:endParaRPr/>
          </a:p>
        </p:txBody>
      </p:sp>
      <p:pic>
        <p:nvPicPr>
          <p:cNvPr id="172" name="Picture 2" descr=""/>
          <p:cNvPicPr/>
          <p:nvPr/>
        </p:nvPicPr>
        <p:blipFill>
          <a:blip r:embed="rId1"/>
          <a:srcRect l="29417" t="0" r="53674" b="0"/>
          <a:stretch/>
        </p:blipFill>
        <p:spPr>
          <a:xfrm>
            <a:off x="7632720" y="5638680"/>
            <a:ext cx="1510920" cy="1052280"/>
          </a:xfrm>
          <a:prstGeom prst="rect">
            <a:avLst/>
          </a:prstGeom>
          <a:ln>
            <a:noFill/>
          </a:ln>
        </p:spPr>
      </p:pic>
      <p:pic>
        <p:nvPicPr>
          <p:cNvPr id="173" name="Picture 3" descr=""/>
          <p:cNvPicPr/>
          <p:nvPr/>
        </p:nvPicPr>
        <p:blipFill>
          <a:blip r:embed="rId2"/>
          <a:stretch/>
        </p:blipFill>
        <p:spPr>
          <a:xfrm>
            <a:off x="304920" y="5730840"/>
            <a:ext cx="1676160" cy="861480"/>
          </a:xfrm>
          <a:prstGeom prst="rect">
            <a:avLst/>
          </a:prstGeom>
          <a:ln>
            <a:noFill/>
          </a:ln>
        </p:spPr>
      </p:pic>
      <p:sp>
        <p:nvSpPr>
          <p:cNvPr id="174" name="TextShape 2"/>
          <p:cNvSpPr txBox="1"/>
          <p:nvPr/>
        </p:nvSpPr>
        <p:spPr>
          <a:xfrm>
            <a:off x="457200" y="274680"/>
            <a:ext cx="8222760" cy="921960"/>
          </a:xfrm>
          <a:prstGeom prst="rect">
            <a:avLst/>
          </a:prstGeom>
          <a:noFill/>
          <a:ln>
            <a:noFill/>
          </a:ln>
        </p:spPr>
        <p:txBody>
          <a:bodyPr anchor="ctr"/>
          <a:p>
            <a:pPr algn="ctr">
              <a:lnSpc>
                <a:spcPct val="100000"/>
              </a:lnSpc>
            </a:pPr>
            <a:r>
              <a:rPr lang="it-IT" sz="3600" spc="-1" strike="noStrike">
                <a:solidFill>
                  <a:srgbClr val="000000"/>
                </a:solidFill>
                <a:uFill>
                  <a:solidFill>
                    <a:srgbClr val="ffffff"/>
                  </a:solidFill>
                </a:uFill>
                <a:latin typeface="Calibri"/>
              </a:rPr>
              <a:t>Gruppo, cittadinanza, nascita</a:t>
            </a:r>
            <a:endParaRPr/>
          </a:p>
        </p:txBody>
      </p:sp>
      <p:pic>
        <p:nvPicPr>
          <p:cNvPr id="175" name="Picture 2" descr=""/>
          <p:cNvPicPr/>
          <p:nvPr/>
        </p:nvPicPr>
        <p:blipFill>
          <a:blip r:embed="rId3"/>
          <a:stretch/>
        </p:blipFill>
        <p:spPr>
          <a:xfrm>
            <a:off x="4502160" y="1420920"/>
            <a:ext cx="4600080" cy="2752200"/>
          </a:xfrm>
          <a:prstGeom prst="rect">
            <a:avLst/>
          </a:prstGeom>
          <a:ln>
            <a:noFill/>
          </a:ln>
        </p:spPr>
      </p:pic>
      <p:pic>
        <p:nvPicPr>
          <p:cNvPr id="176" name="Picture 3" descr=""/>
          <p:cNvPicPr/>
          <p:nvPr/>
        </p:nvPicPr>
        <p:blipFill>
          <a:blip r:embed="rId4"/>
          <a:stretch/>
        </p:blipFill>
        <p:spPr>
          <a:xfrm>
            <a:off x="34920" y="1413000"/>
            <a:ext cx="4603320" cy="2755440"/>
          </a:xfrm>
          <a:prstGeom prst="rect">
            <a:avLst/>
          </a:prstGeom>
          <a:ln>
            <a:noFill/>
          </a:ln>
        </p:spPr>
      </p:pic>
      <p:pic>
        <p:nvPicPr>
          <p:cNvPr id="177" name="Picture 4" descr=""/>
          <p:cNvPicPr/>
          <p:nvPr/>
        </p:nvPicPr>
        <p:blipFill>
          <a:blip r:embed="rId5"/>
          <a:stretch/>
        </p:blipFill>
        <p:spPr>
          <a:xfrm>
            <a:off x="2293920" y="4173480"/>
            <a:ext cx="4600080" cy="2752200"/>
          </a:xfrm>
          <a:prstGeom prst="rect">
            <a:avLst/>
          </a:prstGeom>
          <a:ln>
            <a:noFill/>
          </a:ln>
        </p:spPr>
      </p:pic>
    </p:spTree>
  </p:cSld>
  <p:timing>
    <p:tnLst>
      <p:par>
        <p:cTn id="85" dur="indefinite" restart="never" nodeType="tmRoot">
          <p:childTnLst>
            <p:seq>
              <p:cTn id="86" dur="indefinite"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8" name="CustomShape 1"/>
          <p:cNvSpPr/>
          <p:nvPr/>
        </p:nvSpPr>
        <p:spPr>
          <a:xfrm>
            <a:off x="457200" y="476280"/>
            <a:ext cx="8229240" cy="5113080"/>
          </a:xfrm>
          <a:prstGeom prst="rect">
            <a:avLst/>
          </a:prstGeom>
          <a:noFill/>
          <a:ln>
            <a:noFill/>
          </a:ln>
        </p:spPr>
        <p:style>
          <a:lnRef idx="0"/>
          <a:fillRef idx="0"/>
          <a:effectRef idx="0"/>
          <a:fontRef idx="minor"/>
        </p:style>
        <p:txBody>
          <a:bodyPr lIns="90000" rIns="90000" tIns="45000" bIns="45000"/>
          <a:p>
            <a:pPr>
              <a:lnSpc>
                <a:spcPct val="100000"/>
              </a:lnSpc>
            </a:pPr>
            <a:r>
              <a:rPr b="1" lang="it-IT" sz="3200" spc="-1" strike="noStrike">
                <a:solidFill>
                  <a:srgbClr val="953735"/>
                </a:solidFill>
                <a:uFill>
                  <a:solidFill>
                    <a:srgbClr val="ffffff"/>
                  </a:solidFill>
                </a:uFill>
                <a:latin typeface="Arial"/>
                <a:ea typeface="Microsoft YaHei"/>
              </a:rPr>
              <a:t>
</a:t>
            </a:r>
            <a:r>
              <a:rPr b="1" lang="it-IT" sz="3200" spc="-1" strike="noStrike">
                <a:solidFill>
                  <a:srgbClr val="953735"/>
                </a:solidFill>
                <a:uFill>
                  <a:solidFill>
                    <a:srgbClr val="ffffff"/>
                  </a:solidFill>
                </a:uFill>
                <a:latin typeface="Arial"/>
                <a:ea typeface="Microsoft YaHei"/>
              </a:rPr>
              <a:t>
</a:t>
            </a:r>
            <a:endParaRPr/>
          </a:p>
        </p:txBody>
      </p:sp>
      <p:pic>
        <p:nvPicPr>
          <p:cNvPr id="179" name="Picture 2" descr=""/>
          <p:cNvPicPr/>
          <p:nvPr/>
        </p:nvPicPr>
        <p:blipFill>
          <a:blip r:embed="rId1"/>
          <a:srcRect l="29417" t="0" r="53674" b="0"/>
          <a:stretch/>
        </p:blipFill>
        <p:spPr>
          <a:xfrm>
            <a:off x="7632720" y="5638680"/>
            <a:ext cx="1510920" cy="1052280"/>
          </a:xfrm>
          <a:prstGeom prst="rect">
            <a:avLst/>
          </a:prstGeom>
          <a:ln>
            <a:noFill/>
          </a:ln>
        </p:spPr>
      </p:pic>
      <p:pic>
        <p:nvPicPr>
          <p:cNvPr id="180" name="Picture 3" descr=""/>
          <p:cNvPicPr/>
          <p:nvPr/>
        </p:nvPicPr>
        <p:blipFill>
          <a:blip r:embed="rId2"/>
          <a:stretch/>
        </p:blipFill>
        <p:spPr>
          <a:xfrm>
            <a:off x="304920" y="5730840"/>
            <a:ext cx="1676160" cy="861480"/>
          </a:xfrm>
          <a:prstGeom prst="rect">
            <a:avLst/>
          </a:prstGeom>
          <a:ln>
            <a:noFill/>
          </a:ln>
        </p:spPr>
      </p:pic>
      <p:sp>
        <p:nvSpPr>
          <p:cNvPr id="181" name="TextShape 2"/>
          <p:cNvSpPr txBox="1"/>
          <p:nvPr/>
        </p:nvSpPr>
        <p:spPr>
          <a:xfrm>
            <a:off x="426960" y="404640"/>
            <a:ext cx="8222760" cy="4519080"/>
          </a:xfrm>
          <a:prstGeom prst="rect">
            <a:avLst/>
          </a:prstGeom>
          <a:noFill/>
          <a:ln>
            <a:noFill/>
          </a:ln>
        </p:spPr>
        <p:txBody>
          <a:bodyPr/>
          <a:p>
            <a:pPr marL="343080" indent="-342720">
              <a:lnSpc>
                <a:spcPct val="100000"/>
              </a:lnSpc>
              <a:buFont typeface="Arial"/>
              <a:buChar char="•"/>
            </a:pPr>
            <a:r>
              <a:rPr lang="it-IT" sz="2800" spc="-1" strike="noStrike">
                <a:solidFill>
                  <a:srgbClr val="000000"/>
                </a:solidFill>
                <a:uFill>
                  <a:solidFill>
                    <a:srgbClr val="ffffff"/>
                  </a:solidFill>
                </a:uFill>
                <a:latin typeface="Calibri"/>
              </a:rPr>
              <a:t>Due terzi degli alunni sono iscritti alla scuola primaria e un terzo alla secondaria. </a:t>
            </a:r>
            <a:endParaRPr/>
          </a:p>
          <a:p>
            <a:pPr marL="343080" indent="-342720">
              <a:lnSpc>
                <a:spcPct val="100000"/>
              </a:lnSpc>
              <a:buFont typeface="Arial"/>
              <a:buChar char="•"/>
            </a:pPr>
            <a:r>
              <a:rPr lang="it-IT" sz="2800" spc="-1" strike="noStrike">
                <a:solidFill>
                  <a:srgbClr val="000000"/>
                </a:solidFill>
                <a:uFill>
                  <a:solidFill>
                    <a:srgbClr val="ffffff"/>
                  </a:solidFill>
                </a:uFill>
                <a:latin typeface="Calibri"/>
              </a:rPr>
              <a:t>La distribuzione di genere paritaria, senza differenze significative tra primaria e secondaria. </a:t>
            </a:r>
            <a:endParaRPr/>
          </a:p>
          <a:p>
            <a:pPr marL="343080" indent="-342720">
              <a:lnSpc>
                <a:spcPct val="100000"/>
              </a:lnSpc>
              <a:buFont typeface="Arial"/>
              <a:buChar char="•"/>
            </a:pPr>
            <a:r>
              <a:rPr lang="it-IT" sz="2800" spc="-1" strike="noStrike">
                <a:solidFill>
                  <a:srgbClr val="000000"/>
                </a:solidFill>
                <a:uFill>
                  <a:solidFill>
                    <a:srgbClr val="ffffff"/>
                  </a:solidFill>
                </a:uFill>
                <a:latin typeface="Calibri"/>
              </a:rPr>
              <a:t>L’età dei bambini/ragazzi iscritti è mediamente più elevata: nella primaria le classi prime, seconde e terze accolgono rispettivamente l’8%, il 16% e il 22% di alunni due anni più grandi mentre nella secondaria queste percentuali aumentano a 40 e 33% per la prima e la seconda classe rispettivamente.</a:t>
            </a:r>
            <a:endParaRPr/>
          </a:p>
          <a:p>
            <a:pPr marL="343080" indent="-342720">
              <a:lnSpc>
                <a:spcPct val="100000"/>
              </a:lnSpc>
              <a:buFont typeface="Arial"/>
              <a:buChar char="•"/>
            </a:pPr>
            <a:r>
              <a:rPr lang="it-IT" sz="2800" spc="-1" strike="noStrike">
                <a:solidFill>
                  <a:srgbClr val="000000"/>
                </a:solidFill>
                <a:uFill>
                  <a:solidFill>
                    <a:srgbClr val="ffffff"/>
                  </a:solidFill>
                </a:uFill>
                <a:latin typeface="Calibri"/>
              </a:rPr>
              <a:t>Solo il 3% ha frequentato il nido e il 37% la scuola                 dell’infanzia (percentuali maggiori per BO, FI, NA, BA). </a:t>
            </a:r>
            <a:endParaRPr/>
          </a:p>
          <a:p>
            <a:pPr>
              <a:lnSpc>
                <a:spcPct val="100000"/>
              </a:lnSpc>
            </a:pPr>
            <a:endParaRPr/>
          </a:p>
          <a:p>
            <a:pPr>
              <a:lnSpc>
                <a:spcPct val="100000"/>
              </a:lnSpc>
            </a:pPr>
            <a:endParaRPr/>
          </a:p>
        </p:txBody>
      </p:sp>
    </p:spTree>
  </p:cSld>
  <p:timing>
    <p:tnLst>
      <p:par>
        <p:cTn id="87" dur="indefinite" restart="never" nodeType="tmRoot">
          <p:childTnLst>
            <p:seq>
              <p:cTn id="88" dur="indefinite"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2" name="CustomShape 1"/>
          <p:cNvSpPr/>
          <p:nvPr/>
        </p:nvSpPr>
        <p:spPr>
          <a:xfrm>
            <a:off x="457200" y="476280"/>
            <a:ext cx="8229240" cy="5113080"/>
          </a:xfrm>
          <a:prstGeom prst="rect">
            <a:avLst/>
          </a:prstGeom>
          <a:noFill/>
          <a:ln>
            <a:noFill/>
          </a:ln>
        </p:spPr>
        <p:style>
          <a:lnRef idx="0"/>
          <a:fillRef idx="0"/>
          <a:effectRef idx="0"/>
          <a:fontRef idx="minor"/>
        </p:style>
        <p:txBody>
          <a:bodyPr lIns="90000" rIns="90000" tIns="45000" bIns="45000"/>
          <a:p>
            <a:pPr>
              <a:lnSpc>
                <a:spcPct val="100000"/>
              </a:lnSpc>
            </a:pPr>
            <a:r>
              <a:rPr b="1" lang="it-IT" sz="3200" spc="-1" strike="noStrike">
                <a:solidFill>
                  <a:srgbClr val="953735"/>
                </a:solidFill>
                <a:uFill>
                  <a:solidFill>
                    <a:srgbClr val="ffffff"/>
                  </a:solidFill>
                </a:uFill>
                <a:latin typeface="Arial"/>
                <a:ea typeface="Microsoft YaHei"/>
              </a:rPr>
              <a:t>
</a:t>
            </a:r>
            <a:r>
              <a:rPr b="1" lang="it-IT" sz="3200" spc="-1" strike="noStrike">
                <a:solidFill>
                  <a:srgbClr val="953735"/>
                </a:solidFill>
                <a:uFill>
                  <a:solidFill>
                    <a:srgbClr val="ffffff"/>
                  </a:solidFill>
                </a:uFill>
                <a:latin typeface="Arial"/>
                <a:ea typeface="Microsoft YaHei"/>
              </a:rPr>
              <a:t>
</a:t>
            </a:r>
            <a:endParaRPr/>
          </a:p>
        </p:txBody>
      </p:sp>
      <p:pic>
        <p:nvPicPr>
          <p:cNvPr id="183" name="Picture 2" descr=""/>
          <p:cNvPicPr/>
          <p:nvPr/>
        </p:nvPicPr>
        <p:blipFill>
          <a:blip r:embed="rId1"/>
          <a:srcRect l="29417" t="0" r="53674" b="0"/>
          <a:stretch/>
        </p:blipFill>
        <p:spPr>
          <a:xfrm>
            <a:off x="7632720" y="5638680"/>
            <a:ext cx="1510920" cy="1052280"/>
          </a:xfrm>
          <a:prstGeom prst="rect">
            <a:avLst/>
          </a:prstGeom>
          <a:ln>
            <a:noFill/>
          </a:ln>
        </p:spPr>
      </p:pic>
      <p:pic>
        <p:nvPicPr>
          <p:cNvPr id="184" name="Picture 3" descr=""/>
          <p:cNvPicPr/>
          <p:nvPr/>
        </p:nvPicPr>
        <p:blipFill>
          <a:blip r:embed="rId2"/>
          <a:stretch/>
        </p:blipFill>
        <p:spPr>
          <a:xfrm>
            <a:off x="304920" y="5730840"/>
            <a:ext cx="1676160" cy="861480"/>
          </a:xfrm>
          <a:prstGeom prst="rect">
            <a:avLst/>
          </a:prstGeom>
          <a:ln>
            <a:noFill/>
          </a:ln>
        </p:spPr>
      </p:pic>
      <p:sp>
        <p:nvSpPr>
          <p:cNvPr id="185" name="TextShape 2"/>
          <p:cNvSpPr txBox="1"/>
          <p:nvPr/>
        </p:nvSpPr>
        <p:spPr>
          <a:xfrm>
            <a:off x="457200" y="158760"/>
            <a:ext cx="8222760" cy="634680"/>
          </a:xfrm>
          <a:prstGeom prst="rect">
            <a:avLst/>
          </a:prstGeom>
          <a:noFill/>
          <a:ln>
            <a:noFill/>
          </a:ln>
        </p:spPr>
        <p:txBody>
          <a:bodyPr anchor="ctr"/>
          <a:p>
            <a:pPr algn="ctr">
              <a:lnSpc>
                <a:spcPct val="100000"/>
              </a:lnSpc>
            </a:pPr>
            <a:r>
              <a:rPr lang="it-IT" sz="4400" spc="-1" strike="noStrike">
                <a:solidFill>
                  <a:srgbClr val="000000"/>
                </a:solidFill>
                <a:uFill>
                  <a:solidFill>
                    <a:srgbClr val="ffffff"/>
                  </a:solidFill>
                </a:uFill>
                <a:latin typeface="Calibri"/>
              </a:rPr>
              <a:t>Le famiglie</a:t>
            </a:r>
            <a:endParaRPr/>
          </a:p>
        </p:txBody>
      </p:sp>
      <p:sp>
        <p:nvSpPr>
          <p:cNvPr id="186" name="TextShape 3"/>
          <p:cNvSpPr txBox="1"/>
          <p:nvPr/>
        </p:nvSpPr>
        <p:spPr>
          <a:xfrm>
            <a:off x="179280" y="907920"/>
            <a:ext cx="8784720" cy="4519080"/>
          </a:xfrm>
          <a:prstGeom prst="rect">
            <a:avLst/>
          </a:prstGeom>
          <a:noFill/>
          <a:ln>
            <a:noFill/>
          </a:ln>
        </p:spPr>
        <p:txBody>
          <a:bodyPr/>
          <a:p>
            <a:pPr marL="457200" indent="-456840">
              <a:lnSpc>
                <a:spcPct val="100000"/>
              </a:lnSpc>
              <a:buFont typeface="Arial"/>
              <a:buChar char="-"/>
            </a:pPr>
            <a:r>
              <a:rPr lang="it-IT" sz="2400" spc="-1" strike="noStrike">
                <a:solidFill>
                  <a:srgbClr val="000000"/>
                </a:solidFill>
                <a:uFill>
                  <a:solidFill>
                    <a:srgbClr val="ffffff"/>
                  </a:solidFill>
                </a:uFill>
                <a:latin typeface="Calibri"/>
              </a:rPr>
              <a:t>numero di componenti elevato (5,4 in media e superiore a 6 nelle città di Firenze e Roma). </a:t>
            </a:r>
            <a:endParaRPr/>
          </a:p>
          <a:p>
            <a:pPr marL="457200" indent="-456840">
              <a:lnSpc>
                <a:spcPct val="100000"/>
              </a:lnSpc>
              <a:buFont typeface="Arial"/>
              <a:buChar char="-"/>
            </a:pPr>
            <a:r>
              <a:rPr lang="it-IT" sz="2400" spc="-1" strike="noStrike">
                <a:solidFill>
                  <a:srgbClr val="000000"/>
                </a:solidFill>
                <a:uFill>
                  <a:solidFill>
                    <a:srgbClr val="ffffff"/>
                  </a:solidFill>
                </a:uFill>
                <a:latin typeface="Calibri"/>
              </a:rPr>
              <a:t>i bambini convivono con entrambi i genitori nell’82% delle situazioni familiari, con la presenza della sola figura materna nel 12%, con il papà nel 2% e infine con figure parentali nel rimanente 3%. </a:t>
            </a:r>
            <a:endParaRPr/>
          </a:p>
          <a:p>
            <a:pPr marL="457200" indent="-456840">
              <a:lnSpc>
                <a:spcPct val="100000"/>
              </a:lnSpc>
              <a:buFont typeface="Arial"/>
              <a:buChar char="-"/>
            </a:pPr>
            <a:r>
              <a:rPr lang="it-IT" sz="2400" spc="-1" strike="noStrike">
                <a:solidFill>
                  <a:srgbClr val="000000"/>
                </a:solidFill>
                <a:uFill>
                  <a:solidFill>
                    <a:srgbClr val="ffffff"/>
                  </a:solidFill>
                </a:uFill>
                <a:latin typeface="Calibri"/>
              </a:rPr>
              <a:t>genitori degli alunni sono giovani (33 e 34 anni) </a:t>
            </a:r>
            <a:endParaRPr/>
          </a:p>
          <a:p>
            <a:pPr marL="457200" indent="-456840">
              <a:lnSpc>
                <a:spcPct val="100000"/>
              </a:lnSpc>
              <a:buFont typeface="Arial"/>
              <a:buChar char="-"/>
            </a:pPr>
            <a:r>
              <a:rPr lang="it-IT" sz="2400" spc="-1" strike="noStrike">
                <a:solidFill>
                  <a:srgbClr val="000000"/>
                </a:solidFill>
                <a:uFill>
                  <a:solidFill>
                    <a:srgbClr val="ffffff"/>
                  </a:solidFill>
                </a:uFill>
                <a:latin typeface="Calibri"/>
              </a:rPr>
              <a:t>con occupazione nel mercato del lavoro regolare molto contenuta, anche considerando forme di lavoro saltuarie (14% per le mamme e 35% per i papà). </a:t>
            </a:r>
            <a:endParaRPr/>
          </a:p>
          <a:p>
            <a:pPr marL="457200" indent="-456840">
              <a:lnSpc>
                <a:spcPct val="100000"/>
              </a:lnSpc>
              <a:buFont typeface="Arial"/>
              <a:buChar char="-"/>
            </a:pPr>
            <a:r>
              <a:rPr lang="it-IT" sz="2400" spc="-1" strike="noStrike">
                <a:solidFill>
                  <a:srgbClr val="000000"/>
                </a:solidFill>
                <a:uFill>
                  <a:solidFill>
                    <a:srgbClr val="ffffff"/>
                  </a:solidFill>
                </a:uFill>
                <a:latin typeface="Calibri"/>
              </a:rPr>
              <a:t>se teniamo in considerazione anche chi lavora in maniera irregolare, i genitori impegnati in attività lavorativa sono il 27% </a:t>
            </a:r>
            <a:r>
              <a:rPr lang="it-IT" sz="2400" spc="-1" strike="noStrike">
                <a:solidFill>
                  <a:srgbClr val="000000"/>
                </a:solidFill>
                <a:uFill>
                  <a:solidFill>
                    <a:srgbClr val="ffffff"/>
                  </a:solidFill>
                </a:uFill>
                <a:latin typeface="Calibri"/>
              </a:rPr>
              <a:t>	</a:t>
            </a:r>
            <a:r>
              <a:rPr lang="it-IT" sz="2400" spc="-1" strike="noStrike">
                <a:solidFill>
                  <a:srgbClr val="000000"/>
                </a:solidFill>
                <a:uFill>
                  <a:solidFill>
                    <a:srgbClr val="ffffff"/>
                  </a:solidFill>
                </a:uFill>
                <a:latin typeface="Calibri"/>
              </a:rPr>
              <a:t>	</a:t>
            </a:r>
            <a:r>
              <a:rPr lang="it-IT" sz="2400" spc="-1" strike="noStrike">
                <a:solidFill>
                  <a:srgbClr val="000000"/>
                </a:solidFill>
                <a:uFill>
                  <a:solidFill>
                    <a:srgbClr val="ffffff"/>
                  </a:solidFill>
                </a:uFill>
                <a:latin typeface="Calibri"/>
              </a:rPr>
              <a:t>	</a:t>
            </a:r>
            <a:r>
              <a:rPr lang="it-IT" sz="2400" spc="-1" strike="noStrike">
                <a:solidFill>
                  <a:srgbClr val="000000"/>
                </a:solidFill>
                <a:uFill>
                  <a:solidFill>
                    <a:srgbClr val="ffffff"/>
                  </a:solidFill>
                </a:uFill>
                <a:latin typeface="Calibri"/>
              </a:rPr>
              <a:t>	</a:t>
            </a:r>
            <a:r>
              <a:rPr lang="it-IT" sz="2400" spc="-1" strike="noStrike">
                <a:solidFill>
                  <a:srgbClr val="000000"/>
                </a:solidFill>
                <a:uFill>
                  <a:solidFill>
                    <a:srgbClr val="ffffff"/>
                  </a:solidFill>
                </a:uFill>
                <a:latin typeface="Calibri"/>
              </a:rPr>
              <a:t>	</a:t>
            </a:r>
            <a:r>
              <a:rPr lang="it-IT" sz="2400" spc="-1" strike="noStrike">
                <a:solidFill>
                  <a:srgbClr val="000000"/>
                </a:solidFill>
                <a:uFill>
                  <a:solidFill>
                    <a:srgbClr val="ffffff"/>
                  </a:solidFill>
                </a:uFill>
                <a:latin typeface="Calibri"/>
              </a:rPr>
              <a:t>	</a:t>
            </a:r>
            <a:r>
              <a:rPr lang="it-IT" sz="2400" spc="-1" strike="noStrike">
                <a:solidFill>
                  <a:srgbClr val="000000"/>
                </a:solidFill>
                <a:uFill>
                  <a:solidFill>
                    <a:srgbClr val="ffffff"/>
                  </a:solidFill>
                </a:uFill>
                <a:latin typeface="Calibri"/>
              </a:rPr>
              <a:t>delle madri e il 77% dei padri.</a:t>
            </a:r>
            <a:endParaRPr/>
          </a:p>
        </p:txBody>
      </p:sp>
    </p:spTree>
  </p:cSld>
  <p:timing>
    <p:tnLst>
      <p:par>
        <p:cTn id="89" dur="indefinite" restart="never" nodeType="tmRoot">
          <p:childTnLst>
            <p:seq>
              <p:cTn id="90" dur="indefinite"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7" name="CustomShape 1"/>
          <p:cNvSpPr/>
          <p:nvPr/>
        </p:nvSpPr>
        <p:spPr>
          <a:xfrm>
            <a:off x="900000" y="1413000"/>
            <a:ext cx="7786440" cy="576000"/>
          </a:xfrm>
          <a:prstGeom prst="rect">
            <a:avLst/>
          </a:prstGeom>
          <a:noFill/>
          <a:ln>
            <a:noFill/>
          </a:ln>
        </p:spPr>
        <p:style>
          <a:lnRef idx="0"/>
          <a:fillRef idx="0"/>
          <a:effectRef idx="0"/>
          <a:fontRef idx="minor"/>
        </p:style>
        <p:txBody>
          <a:bodyPr lIns="90000" rIns="90000" tIns="45000" bIns="45000"/>
          <a:p>
            <a:pPr>
              <a:lnSpc>
                <a:spcPct val="100000"/>
              </a:lnSpc>
            </a:pPr>
            <a:r>
              <a:rPr b="1" lang="it-IT" sz="2400" spc="-1" strike="noStrike">
                <a:solidFill>
                  <a:srgbClr val="953735"/>
                </a:solidFill>
                <a:uFill>
                  <a:solidFill>
                    <a:srgbClr val="ffffff"/>
                  </a:solidFill>
                </a:uFill>
                <a:latin typeface="Arial"/>
                <a:ea typeface="Microsoft YaHei"/>
              </a:rPr>
              <a:t>        </a:t>
            </a:r>
            <a:r>
              <a:rPr b="1" lang="it-IT" sz="2400" spc="-1" strike="noStrike">
                <a:solidFill>
                  <a:srgbClr val="953735"/>
                </a:solidFill>
                <a:uFill>
                  <a:solidFill>
                    <a:srgbClr val="ffffff"/>
                  </a:solidFill>
                </a:uFill>
                <a:latin typeface="Arial"/>
                <a:ea typeface="Microsoft YaHei"/>
              </a:rPr>
              <a:t>padri                       </a:t>
            </a:r>
            <a:r>
              <a:rPr b="1" lang="it-IT" sz="2400" spc="-1" strike="noStrike">
                <a:solidFill>
                  <a:srgbClr val="953735"/>
                </a:solidFill>
                <a:uFill>
                  <a:solidFill>
                    <a:srgbClr val="ffffff"/>
                  </a:solidFill>
                </a:uFill>
                <a:latin typeface="Arial"/>
                <a:ea typeface="Microsoft YaHei"/>
              </a:rPr>
              <a:t>	</a:t>
            </a:r>
            <a:r>
              <a:rPr b="1" lang="it-IT" sz="2400" spc="-1" strike="noStrike">
                <a:solidFill>
                  <a:srgbClr val="953735"/>
                </a:solidFill>
                <a:uFill>
                  <a:solidFill>
                    <a:srgbClr val="ffffff"/>
                  </a:solidFill>
                </a:uFill>
                <a:latin typeface="Arial"/>
                <a:ea typeface="Microsoft YaHei"/>
              </a:rPr>
              <a:t>	</a:t>
            </a:r>
            <a:r>
              <a:rPr b="1" lang="it-IT" sz="2400" spc="-1" strike="noStrike">
                <a:solidFill>
                  <a:srgbClr val="953735"/>
                </a:solidFill>
                <a:uFill>
                  <a:solidFill>
                    <a:srgbClr val="ffffff"/>
                  </a:solidFill>
                </a:uFill>
                <a:latin typeface="Arial"/>
                <a:ea typeface="Microsoft YaHei"/>
              </a:rPr>
              <a:t>	</a:t>
            </a:r>
            <a:r>
              <a:rPr b="1" lang="it-IT" sz="2400" spc="-1" strike="noStrike">
                <a:solidFill>
                  <a:srgbClr val="953735"/>
                </a:solidFill>
                <a:uFill>
                  <a:solidFill>
                    <a:srgbClr val="ffffff"/>
                  </a:solidFill>
                </a:uFill>
                <a:latin typeface="Arial"/>
                <a:ea typeface="Microsoft YaHei"/>
              </a:rPr>
              <a:t>madri </a:t>
            </a:r>
            <a:endParaRPr/>
          </a:p>
        </p:txBody>
      </p:sp>
      <p:pic>
        <p:nvPicPr>
          <p:cNvPr id="188" name="Picture 2" descr=""/>
          <p:cNvPicPr/>
          <p:nvPr/>
        </p:nvPicPr>
        <p:blipFill>
          <a:blip r:embed="rId1"/>
          <a:srcRect l="29417" t="0" r="53674" b="0"/>
          <a:stretch/>
        </p:blipFill>
        <p:spPr>
          <a:xfrm>
            <a:off x="7632720" y="5638680"/>
            <a:ext cx="1510920" cy="1052280"/>
          </a:xfrm>
          <a:prstGeom prst="rect">
            <a:avLst/>
          </a:prstGeom>
          <a:ln>
            <a:noFill/>
          </a:ln>
        </p:spPr>
      </p:pic>
      <p:pic>
        <p:nvPicPr>
          <p:cNvPr id="189" name="Picture 3" descr=""/>
          <p:cNvPicPr/>
          <p:nvPr/>
        </p:nvPicPr>
        <p:blipFill>
          <a:blip r:embed="rId2"/>
          <a:stretch/>
        </p:blipFill>
        <p:spPr>
          <a:xfrm>
            <a:off x="304920" y="5730840"/>
            <a:ext cx="1676160" cy="861480"/>
          </a:xfrm>
          <a:prstGeom prst="rect">
            <a:avLst/>
          </a:prstGeom>
          <a:ln>
            <a:noFill/>
          </a:ln>
        </p:spPr>
      </p:pic>
      <p:sp>
        <p:nvSpPr>
          <p:cNvPr id="190" name="TextShape 2"/>
          <p:cNvSpPr txBox="1"/>
          <p:nvPr/>
        </p:nvSpPr>
        <p:spPr>
          <a:xfrm>
            <a:off x="457200" y="274680"/>
            <a:ext cx="8229240" cy="1142640"/>
          </a:xfrm>
          <a:prstGeom prst="rect">
            <a:avLst/>
          </a:prstGeom>
          <a:noFill/>
          <a:ln>
            <a:noFill/>
          </a:ln>
        </p:spPr>
        <p:txBody>
          <a:bodyPr anchor="ctr"/>
          <a:p>
            <a:pPr algn="ctr">
              <a:lnSpc>
                <a:spcPct val="100000"/>
              </a:lnSpc>
            </a:pPr>
            <a:r>
              <a:rPr lang="it-IT" sz="4400" spc="-1" strike="noStrike">
                <a:solidFill>
                  <a:srgbClr val="000000"/>
                </a:solidFill>
                <a:uFill>
                  <a:solidFill>
                    <a:srgbClr val="ffffff"/>
                  </a:solidFill>
                </a:uFill>
                <a:latin typeface="Calibri"/>
              </a:rPr>
              <a:t>Titolo di studio dei genitori</a:t>
            </a:r>
            <a:endParaRPr/>
          </a:p>
        </p:txBody>
      </p:sp>
      <p:pic>
        <p:nvPicPr>
          <p:cNvPr id="191" name="Picture 2" descr=""/>
          <p:cNvPicPr/>
          <p:nvPr/>
        </p:nvPicPr>
        <p:blipFill>
          <a:blip r:embed="rId3"/>
          <a:stretch/>
        </p:blipFill>
        <p:spPr>
          <a:xfrm>
            <a:off x="157320" y="1930320"/>
            <a:ext cx="8829360" cy="3800160"/>
          </a:xfrm>
          <a:prstGeom prst="rect">
            <a:avLst/>
          </a:prstGeom>
          <a:ln>
            <a:noFill/>
          </a:ln>
        </p:spPr>
      </p:pic>
    </p:spTree>
  </p:cSld>
  <p:timing>
    <p:tnLst>
      <p:par>
        <p:cTn id="91" dur="indefinite" restart="never" nodeType="tmRoot">
          <p:childTnLst>
            <p:seq>
              <p:cTn id="92" dur="indefinite"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2" name="CustomShape 1"/>
          <p:cNvSpPr/>
          <p:nvPr/>
        </p:nvSpPr>
        <p:spPr>
          <a:xfrm>
            <a:off x="484200" y="493560"/>
            <a:ext cx="8229240" cy="5113080"/>
          </a:xfrm>
          <a:prstGeom prst="rect">
            <a:avLst/>
          </a:prstGeom>
          <a:noFill/>
          <a:ln>
            <a:noFill/>
          </a:ln>
        </p:spPr>
        <p:style>
          <a:lnRef idx="0"/>
          <a:fillRef idx="0"/>
          <a:effectRef idx="0"/>
          <a:fontRef idx="minor"/>
        </p:style>
        <p:txBody>
          <a:bodyPr lIns="90000" rIns="90000" tIns="45000" bIns="45000"/>
          <a:p>
            <a:pPr>
              <a:lnSpc>
                <a:spcPct val="100000"/>
              </a:lnSpc>
            </a:pPr>
            <a:r>
              <a:rPr b="1" lang="it-IT" sz="3200" spc="-1" strike="noStrike">
                <a:solidFill>
                  <a:srgbClr val="953735"/>
                </a:solidFill>
                <a:uFill>
                  <a:solidFill>
                    <a:srgbClr val="ffffff"/>
                  </a:solidFill>
                </a:uFill>
                <a:latin typeface="Arial"/>
                <a:ea typeface="Microsoft YaHei"/>
              </a:rPr>
              <a:t>
</a:t>
            </a:r>
            <a:r>
              <a:rPr b="1" lang="it-IT" sz="3200" spc="-1" strike="noStrike">
                <a:solidFill>
                  <a:srgbClr val="953735"/>
                </a:solidFill>
                <a:uFill>
                  <a:solidFill>
                    <a:srgbClr val="ffffff"/>
                  </a:solidFill>
                </a:uFill>
                <a:latin typeface="Arial"/>
                <a:ea typeface="Microsoft YaHei"/>
              </a:rPr>
              <a:t>
</a:t>
            </a:r>
            <a:endParaRPr/>
          </a:p>
        </p:txBody>
      </p:sp>
      <p:pic>
        <p:nvPicPr>
          <p:cNvPr id="193" name="Picture 2" descr=""/>
          <p:cNvPicPr/>
          <p:nvPr/>
        </p:nvPicPr>
        <p:blipFill>
          <a:blip r:embed="rId1"/>
          <a:srcRect l="29417" t="0" r="53674" b="0"/>
          <a:stretch/>
        </p:blipFill>
        <p:spPr>
          <a:xfrm>
            <a:off x="7632720" y="5638680"/>
            <a:ext cx="1510920" cy="1052280"/>
          </a:xfrm>
          <a:prstGeom prst="rect">
            <a:avLst/>
          </a:prstGeom>
          <a:ln>
            <a:noFill/>
          </a:ln>
        </p:spPr>
      </p:pic>
      <p:pic>
        <p:nvPicPr>
          <p:cNvPr id="194" name="Picture 3" descr=""/>
          <p:cNvPicPr/>
          <p:nvPr/>
        </p:nvPicPr>
        <p:blipFill>
          <a:blip r:embed="rId2"/>
          <a:stretch/>
        </p:blipFill>
        <p:spPr>
          <a:xfrm>
            <a:off x="304920" y="5730840"/>
            <a:ext cx="1676160" cy="861480"/>
          </a:xfrm>
          <a:prstGeom prst="rect">
            <a:avLst/>
          </a:prstGeom>
          <a:ln>
            <a:noFill/>
          </a:ln>
        </p:spPr>
      </p:pic>
      <p:sp>
        <p:nvSpPr>
          <p:cNvPr id="195" name="TextShape 2"/>
          <p:cNvSpPr txBox="1"/>
          <p:nvPr/>
        </p:nvSpPr>
        <p:spPr>
          <a:xfrm>
            <a:off x="484200" y="189000"/>
            <a:ext cx="8222760" cy="1136160"/>
          </a:xfrm>
          <a:prstGeom prst="rect">
            <a:avLst/>
          </a:prstGeom>
          <a:noFill/>
          <a:ln>
            <a:noFill/>
          </a:ln>
        </p:spPr>
        <p:txBody>
          <a:bodyPr anchor="ctr"/>
          <a:p>
            <a:pPr algn="ctr">
              <a:lnSpc>
                <a:spcPct val="100000"/>
              </a:lnSpc>
            </a:pPr>
            <a:r>
              <a:rPr lang="it-IT" sz="3600" spc="-1" strike="noStrike">
                <a:solidFill>
                  <a:srgbClr val="000000"/>
                </a:solidFill>
                <a:uFill>
                  <a:solidFill>
                    <a:srgbClr val="ffffff"/>
                  </a:solidFill>
                </a:uFill>
                <a:latin typeface="Calibri"/>
              </a:rPr>
              <a:t>Condizioni abitative</a:t>
            </a:r>
            <a:endParaRPr/>
          </a:p>
        </p:txBody>
      </p:sp>
      <p:pic>
        <p:nvPicPr>
          <p:cNvPr id="196" name="Picture 2" descr=""/>
          <p:cNvPicPr/>
          <p:nvPr/>
        </p:nvPicPr>
        <p:blipFill>
          <a:blip r:embed="rId3"/>
          <a:stretch/>
        </p:blipFill>
        <p:spPr>
          <a:xfrm>
            <a:off x="915840" y="1271520"/>
            <a:ext cx="7472160" cy="4471560"/>
          </a:xfrm>
          <a:prstGeom prst="rect">
            <a:avLst/>
          </a:prstGeom>
          <a:ln>
            <a:noFill/>
          </a:ln>
        </p:spPr>
      </p:pic>
    </p:spTree>
  </p:cSld>
  <p:timing>
    <p:tnLst>
      <p:par>
        <p:cTn id="93" dur="indefinite" restart="never" nodeType="tmRoot">
          <p:childTnLst>
            <p:seq>
              <p:cTn id="94" dur="indefinite"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97" name="Picture 2" descr=""/>
          <p:cNvPicPr/>
          <p:nvPr/>
        </p:nvPicPr>
        <p:blipFill>
          <a:blip r:embed="rId1"/>
          <a:srcRect l="29417" t="0" r="53674" b="0"/>
          <a:stretch/>
        </p:blipFill>
        <p:spPr>
          <a:xfrm>
            <a:off x="7632720" y="5638680"/>
            <a:ext cx="1510920" cy="1052280"/>
          </a:xfrm>
          <a:prstGeom prst="rect">
            <a:avLst/>
          </a:prstGeom>
          <a:ln>
            <a:noFill/>
          </a:ln>
        </p:spPr>
      </p:pic>
      <p:pic>
        <p:nvPicPr>
          <p:cNvPr id="198" name="Picture 3" descr=""/>
          <p:cNvPicPr/>
          <p:nvPr/>
        </p:nvPicPr>
        <p:blipFill>
          <a:blip r:embed="rId2"/>
          <a:stretch/>
        </p:blipFill>
        <p:spPr>
          <a:xfrm>
            <a:off x="304920" y="5730840"/>
            <a:ext cx="1676160" cy="861480"/>
          </a:xfrm>
          <a:prstGeom prst="rect">
            <a:avLst/>
          </a:prstGeom>
          <a:ln>
            <a:noFill/>
          </a:ln>
        </p:spPr>
      </p:pic>
      <p:pic>
        <p:nvPicPr>
          <p:cNvPr id="199" name="Picture 2" descr=""/>
          <p:cNvPicPr/>
          <p:nvPr/>
        </p:nvPicPr>
        <p:blipFill>
          <a:blip r:embed="rId3"/>
          <a:stretch/>
        </p:blipFill>
        <p:spPr>
          <a:xfrm>
            <a:off x="179280" y="3645000"/>
            <a:ext cx="9361080" cy="3569760"/>
          </a:xfrm>
          <a:prstGeom prst="rect">
            <a:avLst/>
          </a:prstGeom>
          <a:ln>
            <a:noFill/>
          </a:ln>
        </p:spPr>
      </p:pic>
      <p:sp>
        <p:nvSpPr>
          <p:cNvPr id="200" name="CustomShape 1"/>
          <p:cNvSpPr/>
          <p:nvPr/>
        </p:nvSpPr>
        <p:spPr>
          <a:xfrm>
            <a:off x="179280" y="549360"/>
            <a:ext cx="8784720" cy="2649960"/>
          </a:xfrm>
          <a:prstGeom prst="rect">
            <a:avLst/>
          </a:prstGeom>
          <a:noFill/>
          <a:ln>
            <a:noFill/>
          </a:ln>
        </p:spPr>
        <p:style>
          <a:lnRef idx="0"/>
          <a:fillRef idx="0"/>
          <a:effectRef idx="0"/>
          <a:fontRef idx="minor"/>
        </p:style>
        <p:txBody>
          <a:bodyPr lIns="90000" rIns="90000" tIns="45000" bIns="45000"/>
          <a:p>
            <a:pPr>
              <a:lnSpc>
                <a:spcPct val="100000"/>
              </a:lnSpc>
            </a:pPr>
            <a:r>
              <a:rPr lang="it-IT" sz="2800" spc="-1" strike="noStrike">
                <a:solidFill>
                  <a:srgbClr val="000000"/>
                </a:solidFill>
                <a:uFill>
                  <a:solidFill>
                    <a:srgbClr val="ffffff"/>
                  </a:solidFill>
                </a:uFill>
                <a:latin typeface="Calibri"/>
              </a:rPr>
              <a:t>Il 42% degli alunni non ha a disposizione uno spazio adeguato per il riposo e il 49% non ha uno spazio adeguato per fare i compiti. La situazione è decisamente peggiore per gli alunni che vivono nei campi non autorizzati o in altre situazioni simili dove queste percentuali aumentano in maniera significativa.</a:t>
            </a:r>
            <a:endParaRPr/>
          </a:p>
        </p:txBody>
      </p:sp>
    </p:spTree>
  </p:cSld>
  <p:timing>
    <p:tnLst>
      <p:par>
        <p:cTn id="95" dur="indefinite" restart="never" nodeType="tmRoot">
          <p:childTnLst>
            <p:seq>
              <p:cTn id="96" dur="indefinite"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1" name="CustomShape 1"/>
          <p:cNvSpPr/>
          <p:nvPr/>
        </p:nvSpPr>
        <p:spPr>
          <a:xfrm>
            <a:off x="457200" y="476280"/>
            <a:ext cx="8229240" cy="5113080"/>
          </a:xfrm>
          <a:prstGeom prst="rect">
            <a:avLst/>
          </a:prstGeom>
          <a:noFill/>
          <a:ln>
            <a:noFill/>
          </a:ln>
        </p:spPr>
        <p:style>
          <a:lnRef idx="0"/>
          <a:fillRef idx="0"/>
          <a:effectRef idx="0"/>
          <a:fontRef idx="minor"/>
        </p:style>
        <p:txBody>
          <a:bodyPr lIns="90000" rIns="90000" tIns="45000" bIns="45000"/>
          <a:p>
            <a:pPr>
              <a:lnSpc>
                <a:spcPct val="100000"/>
              </a:lnSpc>
            </a:pPr>
            <a:r>
              <a:rPr b="1" lang="it-IT" sz="3200" spc="-1" strike="noStrike">
                <a:solidFill>
                  <a:srgbClr val="953735"/>
                </a:solidFill>
                <a:uFill>
                  <a:solidFill>
                    <a:srgbClr val="ffffff"/>
                  </a:solidFill>
                </a:uFill>
                <a:latin typeface="Arial"/>
                <a:ea typeface="Microsoft YaHei"/>
              </a:rPr>
              <a:t>
</a:t>
            </a:r>
            <a:r>
              <a:rPr b="1" lang="it-IT" sz="3200" spc="-1" strike="noStrike">
                <a:solidFill>
                  <a:srgbClr val="953735"/>
                </a:solidFill>
                <a:uFill>
                  <a:solidFill>
                    <a:srgbClr val="ffffff"/>
                  </a:solidFill>
                </a:uFill>
                <a:latin typeface="Arial"/>
                <a:ea typeface="Microsoft YaHei"/>
              </a:rPr>
              <a:t>
</a:t>
            </a:r>
            <a:endParaRPr/>
          </a:p>
        </p:txBody>
      </p:sp>
      <p:pic>
        <p:nvPicPr>
          <p:cNvPr id="202" name="Picture 2" descr=""/>
          <p:cNvPicPr/>
          <p:nvPr/>
        </p:nvPicPr>
        <p:blipFill>
          <a:blip r:embed="rId1"/>
          <a:srcRect l="29417" t="0" r="53674" b="0"/>
          <a:stretch/>
        </p:blipFill>
        <p:spPr>
          <a:xfrm>
            <a:off x="7632720" y="5638680"/>
            <a:ext cx="1510920" cy="1052280"/>
          </a:xfrm>
          <a:prstGeom prst="rect">
            <a:avLst/>
          </a:prstGeom>
          <a:ln>
            <a:noFill/>
          </a:ln>
        </p:spPr>
      </p:pic>
      <p:pic>
        <p:nvPicPr>
          <p:cNvPr id="203" name="Picture 3" descr=""/>
          <p:cNvPicPr/>
          <p:nvPr/>
        </p:nvPicPr>
        <p:blipFill>
          <a:blip r:embed="rId2"/>
          <a:stretch/>
        </p:blipFill>
        <p:spPr>
          <a:xfrm>
            <a:off x="304920" y="5730840"/>
            <a:ext cx="1676160" cy="861480"/>
          </a:xfrm>
          <a:prstGeom prst="rect">
            <a:avLst/>
          </a:prstGeom>
          <a:ln>
            <a:noFill/>
          </a:ln>
        </p:spPr>
      </p:pic>
      <p:pic>
        <p:nvPicPr>
          <p:cNvPr id="204" name="Picture 2" descr=""/>
          <p:cNvPicPr/>
          <p:nvPr/>
        </p:nvPicPr>
        <p:blipFill>
          <a:blip r:embed="rId3"/>
          <a:stretch/>
        </p:blipFill>
        <p:spPr>
          <a:xfrm>
            <a:off x="2271600" y="3645000"/>
            <a:ext cx="4600080" cy="2752200"/>
          </a:xfrm>
          <a:prstGeom prst="rect">
            <a:avLst/>
          </a:prstGeom>
          <a:ln>
            <a:noFill/>
          </a:ln>
        </p:spPr>
      </p:pic>
      <p:sp>
        <p:nvSpPr>
          <p:cNvPr id="205" name="CustomShape 2"/>
          <p:cNvSpPr/>
          <p:nvPr/>
        </p:nvSpPr>
        <p:spPr>
          <a:xfrm>
            <a:off x="179280" y="260280"/>
            <a:ext cx="8784720" cy="3654360"/>
          </a:xfrm>
          <a:prstGeom prst="rect">
            <a:avLst/>
          </a:prstGeom>
          <a:noFill/>
          <a:ln>
            <a:noFill/>
          </a:ln>
        </p:spPr>
        <p:style>
          <a:lnRef idx="0"/>
          <a:fillRef idx="0"/>
          <a:effectRef idx="0"/>
          <a:fontRef idx="minor"/>
        </p:style>
        <p:txBody>
          <a:bodyPr lIns="90000" rIns="90000" tIns="45000" bIns="45000"/>
          <a:p>
            <a:pPr>
              <a:lnSpc>
                <a:spcPct val="100000"/>
              </a:lnSpc>
            </a:pPr>
            <a:r>
              <a:rPr lang="it-IT" sz="2600" spc="-1" strike="noStrike">
                <a:solidFill>
                  <a:srgbClr val="000000"/>
                </a:solidFill>
                <a:uFill>
                  <a:solidFill>
                    <a:srgbClr val="ffffff"/>
                  </a:solidFill>
                </a:uFill>
                <a:latin typeface="Calibri"/>
              </a:rPr>
              <a:t>Nei contesti di vita degli alunni e delle loro famiglie i servizi sociali sono attivi con diverse attività che riguardano il 37% degli alunni. La presenza dell’associazionismo e del volontariato risulta più diffusa e riguarda da vicino i contesti di vita del 53% degli alunni. </a:t>
            </a:r>
            <a:endParaRPr/>
          </a:p>
          <a:p>
            <a:pPr>
              <a:lnSpc>
                <a:spcPct val="100000"/>
              </a:lnSpc>
            </a:pPr>
            <a:r>
              <a:rPr lang="it-IT" sz="2600" spc="-1" strike="noStrike">
                <a:solidFill>
                  <a:srgbClr val="000000"/>
                </a:solidFill>
                <a:uFill>
                  <a:solidFill>
                    <a:srgbClr val="ffffff"/>
                  </a:solidFill>
                </a:uFill>
                <a:latin typeface="Calibri"/>
              </a:rPr>
              <a:t>Le vaccinazioni sono state effettuate dal 67%, solo il 22% è seguito dal dentista, solo il 46% dei bambini ha un pediatra di base assegnato (il 21% nei campi non autorizzati).</a:t>
            </a:r>
            <a:endParaRPr/>
          </a:p>
          <a:p>
            <a:pPr>
              <a:lnSpc>
                <a:spcPct val="100000"/>
              </a:lnSpc>
            </a:pPr>
            <a:r>
              <a:rPr lang="it-IT" sz="2600" spc="-1" strike="noStrike">
                <a:solidFill>
                  <a:srgbClr val="000000"/>
                </a:solidFill>
                <a:uFill>
                  <a:solidFill>
                    <a:srgbClr val="ffffff"/>
                  </a:solidFill>
                </a:uFill>
                <a:latin typeface="Calibri"/>
              </a:rPr>
              <a:t> </a:t>
            </a:r>
            <a:endParaRPr/>
          </a:p>
        </p:txBody>
      </p:sp>
    </p:spTree>
  </p:cSld>
  <p:timing>
    <p:tnLst>
      <p:par>
        <p:cTn id="97" dur="indefinite" restart="never" nodeType="tmRoot">
          <p:childTnLst>
            <p:seq>
              <p:cTn id="98" dur="indefinite"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6" name="TextShape 1"/>
          <p:cNvSpPr txBox="1"/>
          <p:nvPr/>
        </p:nvSpPr>
        <p:spPr>
          <a:xfrm>
            <a:off x="727560" y="1628640"/>
            <a:ext cx="8422920" cy="4750920"/>
          </a:xfrm>
          <a:prstGeom prst="rect">
            <a:avLst/>
          </a:prstGeom>
          <a:noFill/>
          <a:ln>
            <a:noFill/>
          </a:ln>
        </p:spPr>
        <p:txBody>
          <a:bodyPr/>
          <a:p>
            <a:pPr>
              <a:lnSpc>
                <a:spcPct val="100000"/>
              </a:lnSpc>
            </a:pPr>
            <a:endParaRPr/>
          </a:p>
          <a:p>
            <a:pPr>
              <a:lnSpc>
                <a:spcPct val="100000"/>
              </a:lnSpc>
            </a:pPr>
            <a:endParaRPr/>
          </a:p>
        </p:txBody>
      </p:sp>
      <p:sp>
        <p:nvSpPr>
          <p:cNvPr id="207" name="CustomShape 2"/>
          <p:cNvSpPr/>
          <p:nvPr/>
        </p:nvSpPr>
        <p:spPr>
          <a:xfrm>
            <a:off x="684360" y="4869000"/>
            <a:ext cx="7640280" cy="2222280"/>
          </a:xfrm>
          <a:prstGeom prst="rect">
            <a:avLst/>
          </a:prstGeom>
          <a:noFill/>
          <a:ln>
            <a:noFill/>
          </a:ln>
        </p:spPr>
        <p:style>
          <a:lnRef idx="0"/>
          <a:fillRef idx="0"/>
          <a:effectRef idx="0"/>
          <a:fontRef idx="minor"/>
        </p:style>
      </p:sp>
      <p:sp>
        <p:nvSpPr>
          <p:cNvPr id="208" name="TextShape 3"/>
          <p:cNvSpPr txBox="1"/>
          <p:nvPr/>
        </p:nvSpPr>
        <p:spPr>
          <a:xfrm>
            <a:off x="899640" y="1196640"/>
            <a:ext cx="6696360" cy="719640"/>
          </a:xfrm>
          <a:prstGeom prst="rect">
            <a:avLst/>
          </a:prstGeom>
          <a:noFill/>
          <a:ln>
            <a:noFill/>
          </a:ln>
        </p:spPr>
        <p:txBody>
          <a:bodyPr anchor="ctr"/>
          <a:p>
            <a:pPr algn="ctr">
              <a:lnSpc>
                <a:spcPct val="100000"/>
              </a:lnSpc>
            </a:pPr>
            <a:r>
              <a:rPr lang="it-IT" sz="3200" spc="-1" strike="noStrike">
                <a:solidFill>
                  <a:srgbClr val="953735"/>
                </a:solidFill>
                <a:uFill>
                  <a:solidFill>
                    <a:srgbClr val="ffffff"/>
                  </a:solidFill>
                </a:uFill>
                <a:latin typeface="Calibri"/>
              </a:rPr>
              <a:t>Secondo anno : anno di consolidamento su più livelli</a:t>
            </a:r>
            <a:endParaRPr/>
          </a:p>
        </p:txBody>
      </p:sp>
      <p:pic>
        <p:nvPicPr>
          <p:cNvPr id="209" name="Picture 6" descr=""/>
          <p:cNvPicPr/>
          <p:nvPr/>
        </p:nvPicPr>
        <p:blipFill>
          <a:blip r:embed="rId1"/>
          <a:srcRect l="0" t="0" r="0" b="85506"/>
          <a:stretch/>
        </p:blipFill>
        <p:spPr>
          <a:xfrm>
            <a:off x="0" y="0"/>
            <a:ext cx="9143640" cy="1007640"/>
          </a:xfrm>
          <a:prstGeom prst="rect">
            <a:avLst/>
          </a:prstGeom>
          <a:ln>
            <a:noFill/>
          </a:ln>
        </p:spPr>
      </p:pic>
      <p:pic>
        <p:nvPicPr>
          <p:cNvPr id="210" name="Picture 9" descr=""/>
          <p:cNvPicPr/>
          <p:nvPr/>
        </p:nvPicPr>
        <p:blipFill>
          <a:blip r:embed="rId2"/>
          <a:stretch/>
        </p:blipFill>
        <p:spPr>
          <a:xfrm>
            <a:off x="1071720" y="2256120"/>
            <a:ext cx="6455520" cy="4031280"/>
          </a:xfrm>
          <a:prstGeom prst="rect">
            <a:avLst/>
          </a:prstGeom>
          <a:ln>
            <a:noFill/>
          </a:ln>
        </p:spPr>
      </p:pic>
      <p:sp>
        <p:nvSpPr>
          <p:cNvPr id="211" name="CustomShape 4"/>
          <p:cNvSpPr/>
          <p:nvPr/>
        </p:nvSpPr>
        <p:spPr>
          <a:xfrm>
            <a:off x="395640" y="2493000"/>
            <a:ext cx="4896360" cy="1309320"/>
          </a:xfrm>
          <a:prstGeom prst="rect">
            <a:avLst/>
          </a:prstGeom>
          <a:noFill/>
          <a:ln>
            <a:noFill/>
          </a:ln>
        </p:spPr>
        <p:style>
          <a:lnRef idx="0"/>
          <a:fillRef idx="0"/>
          <a:effectRef idx="0"/>
          <a:fontRef idx="minor"/>
        </p:style>
        <p:txBody>
          <a:bodyPr lIns="90000" rIns="90000" tIns="45000" bIns="45000"/>
          <a:p>
            <a:pPr>
              <a:lnSpc>
                <a:spcPct val="100000"/>
              </a:lnSpc>
            </a:pPr>
            <a:r>
              <a:rPr lang="it-IT" sz="4000" spc="-1" strike="noStrike">
                <a:solidFill>
                  <a:srgbClr val="000000"/>
                </a:solidFill>
                <a:uFill>
                  <a:solidFill>
                    <a:srgbClr val="ffffff"/>
                  </a:solidFill>
                </a:uFill>
                <a:latin typeface="Bradley Hand ITC"/>
              </a:rPr>
              <a:t>Ancora molti passi da fare ….</a:t>
            </a:r>
            <a:endParaRPr/>
          </a:p>
        </p:txBody>
      </p:sp>
      <p:sp>
        <p:nvSpPr>
          <p:cNvPr id="212" name="CustomShape 5"/>
          <p:cNvSpPr/>
          <p:nvPr/>
        </p:nvSpPr>
        <p:spPr>
          <a:xfrm>
            <a:off x="3418920" y="5145480"/>
            <a:ext cx="4904640" cy="821880"/>
          </a:xfrm>
          <a:prstGeom prst="rect">
            <a:avLst/>
          </a:prstGeom>
          <a:noFill/>
          <a:ln>
            <a:noFill/>
          </a:ln>
        </p:spPr>
        <p:style>
          <a:lnRef idx="0"/>
          <a:fillRef idx="0"/>
          <a:effectRef idx="0"/>
          <a:fontRef idx="minor"/>
        </p:style>
        <p:txBody>
          <a:bodyPr lIns="90000" rIns="90000" tIns="45000" bIns="45000"/>
          <a:p>
            <a:pPr>
              <a:lnSpc>
                <a:spcPct val="100000"/>
              </a:lnSpc>
            </a:pPr>
            <a:r>
              <a:rPr lang="it-IT" sz="2400" spc="-1" strike="noStrike">
                <a:solidFill>
                  <a:srgbClr val="17375e"/>
                </a:solidFill>
                <a:uFill>
                  <a:solidFill>
                    <a:srgbClr val="ffffff"/>
                  </a:solidFill>
                </a:uFill>
                <a:latin typeface="Calibri"/>
              </a:rPr>
              <a:t>«Tutto ciò che non si rigenera degenera»</a:t>
            </a:r>
            <a:r>
              <a:rPr lang="it-IT" sz="1800" spc="-1" strike="noStrike">
                <a:solidFill>
                  <a:srgbClr val="000000"/>
                </a:solidFill>
                <a:uFill>
                  <a:solidFill>
                    <a:srgbClr val="ffffff"/>
                  </a:solidFill>
                </a:uFill>
                <a:latin typeface="Calibri"/>
              </a:rPr>
              <a:t>	</a:t>
            </a:r>
            <a:r>
              <a:rPr lang="it-IT" sz="1800" spc="-1" strike="noStrike">
                <a:solidFill>
                  <a:srgbClr val="000000"/>
                </a:solidFill>
                <a:uFill>
                  <a:solidFill>
                    <a:srgbClr val="ffffff"/>
                  </a:solidFill>
                </a:uFill>
                <a:latin typeface="Calibri"/>
              </a:rPr>
              <a:t>	</a:t>
            </a:r>
            <a:r>
              <a:rPr lang="it-IT" sz="2400" spc="-1" strike="noStrike">
                <a:solidFill>
                  <a:srgbClr val="17375e"/>
                </a:solidFill>
                <a:uFill>
                  <a:solidFill>
                    <a:srgbClr val="ffffff"/>
                  </a:solidFill>
                </a:uFill>
                <a:latin typeface="Calibri"/>
              </a:rPr>
              <a:t>E. Morin</a:t>
            </a:r>
            <a:endParaRPr/>
          </a:p>
        </p:txBody>
      </p:sp>
    </p:spTree>
  </p:cSld>
  <p:timing>
    <p:tnLst>
      <p:par>
        <p:cTn id="99" dur="indefinite" restart="never" nodeType="tmRoot">
          <p:childTnLst>
            <p:seq>
              <p:cTn id="100"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5" name="TextShape 1"/>
          <p:cNvSpPr txBox="1"/>
          <p:nvPr/>
        </p:nvSpPr>
        <p:spPr>
          <a:xfrm>
            <a:off x="360360" y="1655640"/>
            <a:ext cx="8422920" cy="4750920"/>
          </a:xfrm>
          <a:prstGeom prst="rect">
            <a:avLst/>
          </a:prstGeom>
          <a:noFill/>
          <a:ln>
            <a:noFill/>
          </a:ln>
        </p:spPr>
        <p:txBody>
          <a:bodyPr/>
          <a:p>
            <a:pPr>
              <a:lnSpc>
                <a:spcPct val="100000"/>
              </a:lnSpc>
            </a:pPr>
            <a:endParaRPr/>
          </a:p>
          <a:p>
            <a:pPr>
              <a:lnSpc>
                <a:spcPct val="100000"/>
              </a:lnSpc>
            </a:pPr>
            <a:endParaRPr/>
          </a:p>
        </p:txBody>
      </p:sp>
      <p:sp>
        <p:nvSpPr>
          <p:cNvPr id="96" name="CustomShape 2"/>
          <p:cNvSpPr/>
          <p:nvPr/>
        </p:nvSpPr>
        <p:spPr>
          <a:xfrm>
            <a:off x="684360" y="4869000"/>
            <a:ext cx="7640280" cy="2222280"/>
          </a:xfrm>
          <a:prstGeom prst="rect">
            <a:avLst/>
          </a:prstGeom>
          <a:noFill/>
          <a:ln>
            <a:noFill/>
          </a:ln>
        </p:spPr>
        <p:style>
          <a:lnRef idx="0"/>
          <a:fillRef idx="0"/>
          <a:effectRef idx="0"/>
          <a:fontRef idx="minor"/>
        </p:style>
      </p:sp>
      <p:pic>
        <p:nvPicPr>
          <p:cNvPr id="97" name="Picture 6" descr=""/>
          <p:cNvPicPr/>
          <p:nvPr/>
        </p:nvPicPr>
        <p:blipFill>
          <a:blip r:embed="rId1"/>
          <a:srcRect l="0" t="0" r="0" b="85506"/>
          <a:stretch/>
        </p:blipFill>
        <p:spPr>
          <a:xfrm>
            <a:off x="0" y="0"/>
            <a:ext cx="9143640" cy="1007640"/>
          </a:xfrm>
          <a:prstGeom prst="rect">
            <a:avLst/>
          </a:prstGeom>
          <a:ln>
            <a:noFill/>
          </a:ln>
        </p:spPr>
      </p:pic>
      <p:sp>
        <p:nvSpPr>
          <p:cNvPr id="98" name="TextShape 3"/>
          <p:cNvSpPr txBox="1"/>
          <p:nvPr/>
        </p:nvSpPr>
        <p:spPr>
          <a:xfrm>
            <a:off x="457200" y="1600200"/>
            <a:ext cx="8229240" cy="4525560"/>
          </a:xfrm>
          <a:prstGeom prst="rect">
            <a:avLst/>
          </a:prstGeom>
          <a:noFill/>
          <a:ln>
            <a:noFill/>
          </a:ln>
        </p:spPr>
        <p:txBody>
          <a:bodyPr/>
          <a:p>
            <a:pPr>
              <a:lnSpc>
                <a:spcPct val="100000"/>
              </a:lnSpc>
            </a:pPr>
            <a:r>
              <a:rPr lang="it-IT" sz="3200" spc="-1" strike="noStrike">
                <a:solidFill>
                  <a:srgbClr val="000000"/>
                </a:solidFill>
                <a:uFill>
                  <a:solidFill>
                    <a:srgbClr val="ffffff"/>
                  </a:solidFill>
                </a:uFill>
                <a:latin typeface="Calibri"/>
              </a:rPr>
              <a:t>Punti di forza del progetto</a:t>
            </a:r>
            <a:endParaRPr/>
          </a:p>
          <a:p>
            <a:pPr marL="343080" indent="-342720">
              <a:lnSpc>
                <a:spcPct val="100000"/>
              </a:lnSpc>
              <a:buFont typeface="Arial"/>
              <a:buChar char="•"/>
            </a:pPr>
            <a:r>
              <a:rPr lang="it-IT" sz="3200" spc="-1" strike="noStrike">
                <a:solidFill>
                  <a:srgbClr val="000000"/>
                </a:solidFill>
                <a:uFill>
                  <a:solidFill>
                    <a:srgbClr val="ffffff"/>
                  </a:solidFill>
                </a:uFill>
                <a:latin typeface="Calibri"/>
              </a:rPr>
              <a:t>Concetto di inclusione sociale</a:t>
            </a:r>
            <a:endParaRPr/>
          </a:p>
          <a:p>
            <a:pPr marL="343080" indent="-342720">
              <a:lnSpc>
                <a:spcPct val="100000"/>
              </a:lnSpc>
              <a:buFont typeface="Arial"/>
              <a:buChar char="•"/>
            </a:pPr>
            <a:r>
              <a:rPr lang="it-IT" sz="3200" spc="-1" strike="noStrike">
                <a:solidFill>
                  <a:srgbClr val="000000"/>
                </a:solidFill>
                <a:uFill>
                  <a:solidFill>
                    <a:srgbClr val="ffffff"/>
                  </a:solidFill>
                </a:uFill>
                <a:latin typeface="Calibri"/>
              </a:rPr>
              <a:t>Sinergia tra sociale e istituzioni scolastiche</a:t>
            </a:r>
            <a:endParaRPr/>
          </a:p>
          <a:p>
            <a:pPr marL="343080" indent="-342720">
              <a:lnSpc>
                <a:spcPct val="100000"/>
              </a:lnSpc>
              <a:buFont typeface="Arial"/>
              <a:buChar char="•"/>
            </a:pPr>
            <a:r>
              <a:rPr lang="it-IT" sz="3200" spc="-1" strike="noStrike">
                <a:solidFill>
                  <a:srgbClr val="000000"/>
                </a:solidFill>
                <a:uFill>
                  <a:solidFill>
                    <a:srgbClr val="ffffff"/>
                  </a:solidFill>
                </a:uFill>
                <a:latin typeface="Calibri"/>
              </a:rPr>
              <a:t>Centralità sulla famiglia co-protagonista del percorso di inclusione sociale dei figli</a:t>
            </a:r>
            <a:endParaRPr/>
          </a:p>
          <a:p>
            <a:pPr marL="343080" indent="-342720">
              <a:lnSpc>
                <a:spcPct val="100000"/>
              </a:lnSpc>
              <a:buFont typeface="Arial"/>
              <a:buChar char="•"/>
            </a:pPr>
            <a:r>
              <a:rPr lang="it-IT" sz="3200" spc="-1" strike="noStrike">
                <a:solidFill>
                  <a:srgbClr val="000000"/>
                </a:solidFill>
                <a:uFill>
                  <a:solidFill>
                    <a:srgbClr val="ffffff"/>
                  </a:solidFill>
                </a:uFill>
                <a:latin typeface="Calibri"/>
              </a:rPr>
              <a:t>Impianto organizzativo del progetto (TL e EM)</a:t>
            </a:r>
            <a:endParaRPr/>
          </a:p>
          <a:p>
            <a:pPr marL="343080" indent="-342720">
              <a:lnSpc>
                <a:spcPct val="100000"/>
              </a:lnSpc>
              <a:buFont typeface="Arial"/>
              <a:buChar char="•"/>
            </a:pPr>
            <a:r>
              <a:rPr lang="it-IT" sz="3200" spc="-1" strike="noStrike">
                <a:solidFill>
                  <a:srgbClr val="000000"/>
                </a:solidFill>
                <a:uFill>
                  <a:solidFill>
                    <a:srgbClr val="ffffff"/>
                  </a:solidFill>
                </a:uFill>
                <a:latin typeface="Calibri"/>
              </a:rPr>
              <a:t>Sistema di valutazione e monitoraggio </a:t>
            </a:r>
            <a:endParaRPr/>
          </a:p>
          <a:p>
            <a:pPr>
              <a:lnSpc>
                <a:spcPct val="100000"/>
              </a:lnSpc>
            </a:pPr>
            <a:endParaRPr/>
          </a:p>
          <a:p>
            <a:pPr>
              <a:lnSpc>
                <a:spcPct val="100000"/>
              </a:lnSpc>
            </a:pPr>
            <a:endParaRPr/>
          </a:p>
        </p:txBody>
      </p:sp>
    </p:spTree>
  </p:cSld>
  <p:timing>
    <p:tnLst>
      <p:par>
        <p:cTn id="12" dur="indefinite" restart="never" nodeType="tmRoot">
          <p:childTnLst>
            <p:seq>
              <p:cTn id="13"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9" name="TextShape 1"/>
          <p:cNvSpPr txBox="1"/>
          <p:nvPr/>
        </p:nvSpPr>
        <p:spPr>
          <a:xfrm>
            <a:off x="360360" y="1655640"/>
            <a:ext cx="8422920" cy="4750920"/>
          </a:xfrm>
          <a:prstGeom prst="rect">
            <a:avLst/>
          </a:prstGeom>
          <a:noFill/>
          <a:ln>
            <a:noFill/>
          </a:ln>
        </p:spPr>
        <p:txBody>
          <a:bodyPr/>
          <a:p>
            <a:pPr>
              <a:lnSpc>
                <a:spcPct val="100000"/>
              </a:lnSpc>
            </a:pPr>
            <a:endParaRPr/>
          </a:p>
          <a:p>
            <a:pPr>
              <a:lnSpc>
                <a:spcPct val="100000"/>
              </a:lnSpc>
            </a:pPr>
            <a:endParaRPr/>
          </a:p>
        </p:txBody>
      </p:sp>
      <p:sp>
        <p:nvSpPr>
          <p:cNvPr id="100" name="CustomShape 2"/>
          <p:cNvSpPr/>
          <p:nvPr/>
        </p:nvSpPr>
        <p:spPr>
          <a:xfrm>
            <a:off x="603360" y="4869000"/>
            <a:ext cx="7640280" cy="2222280"/>
          </a:xfrm>
          <a:prstGeom prst="rect">
            <a:avLst/>
          </a:prstGeom>
          <a:noFill/>
          <a:ln>
            <a:noFill/>
          </a:ln>
        </p:spPr>
        <p:style>
          <a:lnRef idx="0"/>
          <a:fillRef idx="0"/>
          <a:effectRef idx="0"/>
          <a:fontRef idx="minor"/>
        </p:style>
      </p:sp>
      <p:sp>
        <p:nvSpPr>
          <p:cNvPr id="101" name="TextShape 3"/>
          <p:cNvSpPr txBox="1"/>
          <p:nvPr/>
        </p:nvSpPr>
        <p:spPr>
          <a:xfrm>
            <a:off x="484200" y="1008000"/>
            <a:ext cx="8011800" cy="1052280"/>
          </a:xfrm>
          <a:prstGeom prst="rect">
            <a:avLst/>
          </a:prstGeom>
          <a:noFill/>
          <a:ln>
            <a:noFill/>
          </a:ln>
        </p:spPr>
        <p:txBody>
          <a:bodyPr anchor="ctr"/>
          <a:p>
            <a:pPr algn="ctr">
              <a:lnSpc>
                <a:spcPct val="100000"/>
              </a:lnSpc>
              <a:buFont typeface="Arial"/>
              <a:buChar char="•"/>
            </a:pPr>
            <a:r>
              <a:rPr lang="it-IT" sz="3200" spc="-1" strike="noStrike">
                <a:solidFill>
                  <a:srgbClr val="000000"/>
                </a:solidFill>
                <a:uFill>
                  <a:solidFill>
                    <a:srgbClr val="ffffff"/>
                  </a:solidFill>
                </a:uFill>
                <a:latin typeface="Calibri"/>
              </a:rPr>
              <a:t>Alcuni aggettivi che sintetizzavano il percorso della prima annualità</a:t>
            </a:r>
            <a:endParaRPr/>
          </a:p>
        </p:txBody>
      </p:sp>
      <p:pic>
        <p:nvPicPr>
          <p:cNvPr id="102" name="Picture 6" descr=""/>
          <p:cNvPicPr/>
          <p:nvPr/>
        </p:nvPicPr>
        <p:blipFill>
          <a:blip r:embed="rId1"/>
          <a:srcRect l="0" t="0" r="0" b="85506"/>
          <a:stretch/>
        </p:blipFill>
        <p:spPr>
          <a:xfrm>
            <a:off x="0" y="0"/>
            <a:ext cx="9143640" cy="1007640"/>
          </a:xfrm>
          <a:prstGeom prst="rect">
            <a:avLst/>
          </a:prstGeom>
          <a:ln>
            <a:noFill/>
          </a:ln>
        </p:spPr>
      </p:pic>
      <p:sp>
        <p:nvSpPr>
          <p:cNvPr id="103" name="CustomShape 4"/>
          <p:cNvSpPr/>
          <p:nvPr/>
        </p:nvSpPr>
        <p:spPr>
          <a:xfrm>
            <a:off x="2286000" y="2828880"/>
            <a:ext cx="4571640" cy="913320"/>
          </a:xfrm>
          <a:prstGeom prst="rect">
            <a:avLst/>
          </a:prstGeom>
          <a:noFill/>
          <a:ln>
            <a:noFill/>
          </a:ln>
        </p:spPr>
        <p:style>
          <a:lnRef idx="0"/>
          <a:fillRef idx="0"/>
          <a:effectRef idx="0"/>
          <a:fontRef idx="minor"/>
        </p:style>
        <p:txBody>
          <a:bodyPr lIns="90000" rIns="90000" tIns="45000" bIns="45000"/>
          <a:p>
            <a:pPr marL="343080" indent="-342720">
              <a:lnSpc>
                <a:spcPct val="100000"/>
              </a:lnSpc>
            </a:pPr>
            <a:r>
              <a:rPr lang="it-IT" sz="1800" spc="-1" strike="noStrike">
                <a:solidFill>
                  <a:srgbClr val="ffffff"/>
                </a:solidFill>
                <a:uFill>
                  <a:solidFill>
                    <a:srgbClr val="ffffff"/>
                  </a:solidFill>
                </a:uFill>
                <a:latin typeface="Source Sans Pro"/>
              </a:rPr>
              <a:t>E’ un progetto che ha un sistema di organizzazione complesso e un sistema di valutazione altrettanto articolato</a:t>
            </a:r>
            <a:endParaRPr/>
          </a:p>
        </p:txBody>
      </p:sp>
      <p:sp>
        <p:nvSpPr>
          <p:cNvPr id="104" name="CustomShape 5"/>
          <p:cNvSpPr/>
          <p:nvPr/>
        </p:nvSpPr>
        <p:spPr>
          <a:xfrm>
            <a:off x="1078200" y="2574000"/>
            <a:ext cx="7128360" cy="2284920"/>
          </a:xfrm>
          <a:prstGeom prst="rect">
            <a:avLst/>
          </a:prstGeom>
          <a:solidFill>
            <a:schemeClr val="tx2">
              <a:lumMod val="60000"/>
              <a:lumOff val="40000"/>
            </a:schemeClr>
          </a:solidFill>
          <a:ln>
            <a:noFill/>
          </a:ln>
        </p:spPr>
        <p:style>
          <a:lnRef idx="0"/>
          <a:fillRef idx="0"/>
          <a:effectRef idx="0"/>
          <a:fontRef idx="minor"/>
        </p:style>
        <p:txBody>
          <a:bodyPr lIns="90000" rIns="90000" tIns="45000" bIns="45000"/>
          <a:p>
            <a:pPr>
              <a:lnSpc>
                <a:spcPct val="100000"/>
              </a:lnSpc>
            </a:pPr>
            <a:r>
              <a:rPr b="1" lang="it-IT" sz="3600" spc="-1" strike="noStrike">
                <a:solidFill>
                  <a:srgbClr val="f9f3dd"/>
                </a:solidFill>
                <a:uFill>
                  <a:solidFill>
                    <a:srgbClr val="ffffff"/>
                  </a:solidFill>
                </a:uFill>
                <a:latin typeface="Calibri"/>
              </a:rPr>
              <a:t>DIFFICILE</a:t>
            </a:r>
            <a:endParaRPr/>
          </a:p>
          <a:p>
            <a:pPr>
              <a:lnSpc>
                <a:spcPct val="100000"/>
              </a:lnSpc>
            </a:pPr>
            <a:r>
              <a:rPr b="1" lang="it-IT" sz="3600" spc="-1" strike="noStrike">
                <a:solidFill>
                  <a:srgbClr val="f9f3dd"/>
                </a:solidFill>
                <a:uFill>
                  <a:solidFill>
                    <a:srgbClr val="ffffff"/>
                  </a:solidFill>
                </a:uFill>
                <a:latin typeface="Calibri"/>
              </a:rPr>
              <a:t>CAOTICO</a:t>
            </a:r>
            <a:r>
              <a:rPr b="1" lang="it-IT" sz="3600" spc="-1" strike="noStrike">
                <a:solidFill>
                  <a:srgbClr val="f9f3dd"/>
                </a:solidFill>
                <a:uFill>
                  <a:solidFill>
                    <a:srgbClr val="ffffff"/>
                  </a:solidFill>
                </a:uFill>
                <a:latin typeface="Calibri"/>
              </a:rPr>
              <a:t>
</a:t>
            </a:r>
            <a:r>
              <a:rPr b="1" lang="it-IT" sz="3600" spc="-1" strike="noStrike">
                <a:solidFill>
                  <a:srgbClr val="f9f3dd"/>
                </a:solidFill>
                <a:uFill>
                  <a:solidFill>
                    <a:srgbClr val="ffffff"/>
                  </a:solidFill>
                </a:uFill>
                <a:latin typeface="Calibri"/>
              </a:rPr>
              <a:t>APPASSIONANTE</a:t>
            </a:r>
            <a:r>
              <a:rPr b="1" lang="it-IT" sz="3600" spc="-1" strike="noStrike">
                <a:solidFill>
                  <a:srgbClr val="f9f3dd"/>
                </a:solidFill>
                <a:uFill>
                  <a:solidFill>
                    <a:srgbClr val="ffffff"/>
                  </a:solidFill>
                </a:uFill>
                <a:latin typeface="Calibri"/>
              </a:rPr>
              <a:t>
</a:t>
            </a:r>
            <a:r>
              <a:rPr b="1" lang="it-IT" sz="3600" spc="-1" strike="noStrike">
                <a:solidFill>
                  <a:srgbClr val="f9f3dd"/>
                </a:solidFill>
                <a:uFill>
                  <a:solidFill>
                    <a:srgbClr val="ffffff"/>
                  </a:solidFill>
                </a:uFill>
                <a:latin typeface="Calibri"/>
              </a:rPr>
              <a:t>SORPRENDENTE</a:t>
            </a:r>
            <a:endParaRPr/>
          </a:p>
        </p:txBody>
      </p:sp>
    </p:spTree>
  </p:cSld>
  <p:timing>
    <p:tnLst>
      <p:par>
        <p:cTn id="14" dur="indefinite" restart="never" nodeType="tmRoot">
          <p:childTnLst>
            <p:seq>
              <p:cTn id="15" dur="indefinite" nodeType="mainSeq">
                <p:childTnLst>
                  <p:par>
                    <p:cTn id="16" fill="hold">
                      <p:stCondLst>
                        <p:cond delay="indefinite"/>
                      </p:stCondLst>
                      <p:childTnLst>
                        <p:par>
                          <p:cTn id="17" fill="hold">
                            <p:stCondLst>
                              <p:cond delay="0"/>
                            </p:stCondLst>
                            <p:childTnLst>
                              <p:par>
                                <p:cTn id="18" nodeType="clickEffect" fill="hold" presetClass="entr" presetID="6" presetSubtype="16">
                                  <p:stCondLst>
                                    <p:cond delay="0"/>
                                  </p:stCondLst>
                                  <p:childTnLst>
                                    <p:set>
                                      <p:cBhvr>
                                        <p:cTn id="19" dur="1" fill="hold">
                                          <p:stCondLst>
                                            <p:cond delay="0"/>
                                          </p:stCondLst>
                                        </p:cTn>
                                        <p:tgtEl>
                                          <p:spTgt spid="104"/>
                                        </p:tgtEl>
                                        <p:attrNameLst>
                                          <p:attrName>style.visibility</p:attrName>
                                        </p:attrNameLst>
                                      </p:cBhvr>
                                      <p:to>
                                        <p:strVal val="visible"/>
                                      </p:to>
                                    </p:set>
                                    <p:animEffect filter="circle(in)" transition="out">
                                      <p:cBhvr additive="repl">
                                        <p:cTn id="20" dur="2000"/>
                                        <p:tgtEl>
                                          <p:spTgt spid="104"/>
                                        </p:tgtEl>
                                      </p:cBhvr>
                                    </p:animEffect>
                                  </p:childTnLst>
                                </p:cTn>
                              </p:par>
                            </p:childTnLst>
                          </p:cTn>
                        </p:par>
                      </p:childTnLst>
                    </p:cTn>
                  </p:par>
                  <p:par>
                    <p:cTn id="21" fill="hold">
                      <p:stCondLst>
                        <p:cond delay="indefinite"/>
                      </p:stCondLst>
                      <p:childTnLst>
                        <p:par>
                          <p:cTn id="22" fill="hold">
                            <p:stCondLst>
                              <p:cond delay="0"/>
                            </p:stCondLst>
                            <p:childTnLst>
                              <p:par>
                                <p:cTn id="23" nodeType="clickEffect" fill="hold" presetClass="entr" presetID="6" presetSubtype="16">
                                  <p:stCondLst>
                                    <p:cond delay="0"/>
                                  </p:stCondLst>
                                  <p:childTnLst>
                                    <p:set>
                                      <p:cBhvr>
                                        <p:cTn id="24" dur="1" fill="hold">
                                          <p:stCondLst>
                                            <p:cond delay="0"/>
                                          </p:stCondLst>
                                        </p:cTn>
                                        <p:tgtEl>
                                          <p:spTgt spid="104">
                                            <p:txEl>
                                              <p:pRg st="0" end="10"/>
                                            </p:txEl>
                                          </p:spTgt>
                                        </p:tgtEl>
                                        <p:attrNameLst>
                                          <p:attrName>style.visibility</p:attrName>
                                        </p:attrNameLst>
                                      </p:cBhvr>
                                      <p:to>
                                        <p:strVal val="visible"/>
                                      </p:to>
                                    </p:set>
                                    <p:animEffect filter="circle(in)" transition="out">
                                      <p:cBhvr additive="repl">
                                        <p:cTn id="25" dur="2000"/>
                                        <p:tgtEl>
                                          <p:spTgt spid="104">
                                            <p:txEl>
                                              <p:pRg st="0" end="10"/>
                                            </p:txEl>
                                          </p:spTgt>
                                        </p:tgtEl>
                                      </p:cBhvr>
                                    </p:animEffect>
                                  </p:childTnLst>
                                </p:cTn>
                              </p:par>
                            </p:childTnLst>
                          </p:cTn>
                        </p:par>
                      </p:childTnLst>
                    </p:cTn>
                  </p:par>
                  <p:par>
                    <p:cTn id="26" fill="hold">
                      <p:stCondLst>
                        <p:cond delay="indefinite"/>
                      </p:stCondLst>
                      <p:childTnLst>
                        <p:par>
                          <p:cTn id="27" fill="hold">
                            <p:stCondLst>
                              <p:cond delay="0"/>
                            </p:stCondLst>
                            <p:childTnLst>
                              <p:par>
                                <p:cTn id="28" nodeType="clickEffect" fill="hold" presetClass="entr" presetID="6" presetSubtype="16">
                                  <p:stCondLst>
                                    <p:cond delay="0"/>
                                  </p:stCondLst>
                                  <p:childTnLst>
                                    <p:set>
                                      <p:cBhvr>
                                        <p:cTn id="29" dur="1" fill="hold">
                                          <p:stCondLst>
                                            <p:cond delay="0"/>
                                          </p:stCondLst>
                                        </p:cTn>
                                        <p:tgtEl>
                                          <p:spTgt spid="104">
                                            <p:txEl>
                                              <p:pRg st="10" end="45"/>
                                            </p:txEl>
                                          </p:spTgt>
                                        </p:tgtEl>
                                        <p:attrNameLst>
                                          <p:attrName>style.visibility</p:attrName>
                                        </p:attrNameLst>
                                      </p:cBhvr>
                                      <p:to>
                                        <p:strVal val="visible"/>
                                      </p:to>
                                    </p:set>
                                    <p:animEffect filter="circle(in)" transition="out">
                                      <p:cBhvr additive="repl">
                                        <p:cTn id="30" dur="2000"/>
                                        <p:tgtEl>
                                          <p:spTgt spid="104">
                                            <p:txEl>
                                              <p:pRg st="10" end="45"/>
                                            </p:txEl>
                                          </p:spTgt>
                                        </p:tgtEl>
                                      </p:cBhvr>
                                    </p:animEffect>
                                  </p:childTnLst>
                                </p:cTn>
                              </p:par>
                            </p:childTnLst>
                          </p:cTn>
                        </p:par>
                      </p:childTnLst>
                    </p:cTn>
                  </p:par>
                  <p:par>
                    <p:cTn id="31" fill="hold">
                      <p:stCondLst>
                        <p:cond delay="indefinite"/>
                      </p:stCondLst>
                      <p:childTnLst>
                        <p:par>
                          <p:cTn id="32" fill="hold">
                            <p:stCondLst>
                              <p:cond delay="0"/>
                            </p:stCondLst>
                            <p:childTnLst>
                              <p:par>
                                <p:cTn id="33" nodeType="clickEffect" fill="hold" presetClass="emph" presetID="16">
                                  <p:stCondLst>
                                    <p:cond delay="0"/>
                                  </p:stCondLst>
                                  <p:childTnLst>
                                    <p:set>
                                      <p:cBhvr>
                                        <p:cTn id="34" dur="500" fill="hold"/>
                                        <p:tgtEl>
                                          <p:spTgt spid="104"/>
                                        </p:tgtEl>
                                        <p:attrNameLst>
                                          <p:attrName/>
                                        </p:attrNameLst>
                                      </p:cBhvr>
                                      <p:to>
                                        <p:strVal val="rgb(77,80,-64)"/>
                                      </p:to>
                                    </p:set>
                                    <p:set>
                                      <p:cBhvr>
                                        <p:cTn id="35" dur="500" fill="hold"/>
                                        <p:tgtEl>
                                          <p:spTgt spid="104"/>
                                        </p:tgtEl>
                                        <p:attrNameLst>
                                          <p:attrName/>
                                        </p:attrNameLst>
                                      </p:cBhvr>
                                      <p:to>
                                        <p:strVal val="rgb(77,80,-64)"/>
                                      </p:to>
                                    </p:set>
                                    <p:set>
                                      <p:cBhvr>
                                        <p:cTn id="36" dur="500" fill="hold"/>
                                        <p:tgtEl>
                                          <p:spTgt spid="104"/>
                                        </p:tgtEl>
                                        <p:attrNameLst>
                                          <p:attrName/>
                                        </p:attrNameLst>
                                      </p:cBhvr>
                                      <p:to/>
                                    </p:set>
                                  </p:childTnLst>
                                </p:cTn>
                              </p:par>
                              <p:par>
                                <p:cTn id="37" nodeType="withEffect" fill="hold" presetClass="emph" presetID="16">
                                  <p:stCondLst>
                                    <p:cond delay="0"/>
                                  </p:stCondLst>
                                  <p:childTnLst>
                                    <p:set>
                                      <p:cBhvr>
                                        <p:cTn id="38" dur="500" fill="hold"/>
                                        <p:tgtEl>
                                          <p:spTgt spid="104">
                                            <p:txEl>
                                              <p:pRg st="0" end="10"/>
                                            </p:txEl>
                                          </p:spTgt>
                                        </p:tgtEl>
                                        <p:attrNameLst>
                                          <p:attrName/>
                                        </p:attrNameLst>
                                      </p:cBhvr>
                                      <p:to>
                                        <p:strVal val="rgb(77,80,-64)"/>
                                      </p:to>
                                    </p:set>
                                    <p:set>
                                      <p:cBhvr>
                                        <p:cTn id="39" dur="500" fill="hold"/>
                                        <p:tgtEl>
                                          <p:spTgt spid="104">
                                            <p:txEl>
                                              <p:pRg st="0" end="10"/>
                                            </p:txEl>
                                          </p:spTgt>
                                        </p:tgtEl>
                                        <p:attrNameLst>
                                          <p:attrName/>
                                        </p:attrNameLst>
                                      </p:cBhvr>
                                      <p:to>
                                        <p:strVal val="rgb(77,80,-64)"/>
                                      </p:to>
                                    </p:set>
                                    <p:set>
                                      <p:cBhvr>
                                        <p:cTn id="40" dur="500" fill="hold"/>
                                        <p:tgtEl>
                                          <p:spTgt spid="104">
                                            <p:txEl>
                                              <p:pRg st="0" end="10"/>
                                            </p:txEl>
                                          </p:spTgt>
                                        </p:tgtEl>
                                        <p:attrNameLst>
                                          <p:attrName/>
                                        </p:attrNameLst>
                                      </p:cBhvr>
                                      <p:to/>
                                    </p:set>
                                  </p:childTnLst>
                                </p:cTn>
                              </p:par>
                              <p:par>
                                <p:cTn id="41" nodeType="withEffect" fill="hold" presetClass="emph" presetID="16">
                                  <p:stCondLst>
                                    <p:cond delay="0"/>
                                  </p:stCondLst>
                                  <p:childTnLst>
                                    <p:set>
                                      <p:cBhvr>
                                        <p:cTn id="42" dur="500" fill="hold"/>
                                        <p:tgtEl>
                                          <p:spTgt spid="104">
                                            <p:txEl>
                                              <p:pRg st="10" end="45"/>
                                            </p:txEl>
                                          </p:spTgt>
                                        </p:tgtEl>
                                        <p:attrNameLst>
                                          <p:attrName/>
                                        </p:attrNameLst>
                                      </p:cBhvr>
                                      <p:to>
                                        <p:strVal val="rgb(77,80,-64)"/>
                                      </p:to>
                                    </p:set>
                                    <p:set>
                                      <p:cBhvr>
                                        <p:cTn id="43" dur="500" fill="hold"/>
                                        <p:tgtEl>
                                          <p:spTgt spid="104">
                                            <p:txEl>
                                              <p:pRg st="10" end="45"/>
                                            </p:txEl>
                                          </p:spTgt>
                                        </p:tgtEl>
                                        <p:attrNameLst>
                                          <p:attrName/>
                                        </p:attrNameLst>
                                      </p:cBhvr>
                                      <p:to>
                                        <p:strVal val="rgb(77,80,-64)"/>
                                      </p:to>
                                    </p:set>
                                    <p:set>
                                      <p:cBhvr>
                                        <p:cTn id="44" dur="500" fill="hold"/>
                                        <p:tgtEl>
                                          <p:spTgt spid="104">
                                            <p:txEl>
                                              <p:pRg st="10" end="45"/>
                                            </p:txEl>
                                          </p:spTgt>
                                        </p:tgtEl>
                                        <p:attrNameLst>
                                          <p:attrName/>
                                        </p:attrNameLst>
                                      </p:cBhvr>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5" name="TextShape 1"/>
          <p:cNvSpPr txBox="1"/>
          <p:nvPr/>
        </p:nvSpPr>
        <p:spPr>
          <a:xfrm>
            <a:off x="360360" y="1655640"/>
            <a:ext cx="8422920" cy="4750920"/>
          </a:xfrm>
          <a:prstGeom prst="rect">
            <a:avLst/>
          </a:prstGeom>
          <a:noFill/>
          <a:ln>
            <a:noFill/>
          </a:ln>
        </p:spPr>
        <p:txBody>
          <a:bodyPr/>
          <a:p>
            <a:pPr>
              <a:lnSpc>
                <a:spcPct val="100000"/>
              </a:lnSpc>
            </a:pPr>
            <a:endParaRPr/>
          </a:p>
          <a:p>
            <a:pPr>
              <a:lnSpc>
                <a:spcPct val="100000"/>
              </a:lnSpc>
            </a:pPr>
            <a:endParaRPr/>
          </a:p>
        </p:txBody>
      </p:sp>
      <p:sp>
        <p:nvSpPr>
          <p:cNvPr id="106" name="CustomShape 2"/>
          <p:cNvSpPr/>
          <p:nvPr/>
        </p:nvSpPr>
        <p:spPr>
          <a:xfrm>
            <a:off x="603360" y="4869000"/>
            <a:ext cx="7640280" cy="2222280"/>
          </a:xfrm>
          <a:prstGeom prst="rect">
            <a:avLst/>
          </a:prstGeom>
          <a:noFill/>
          <a:ln>
            <a:noFill/>
          </a:ln>
        </p:spPr>
        <p:style>
          <a:lnRef idx="0"/>
          <a:fillRef idx="0"/>
          <a:effectRef idx="0"/>
          <a:fontRef idx="minor"/>
        </p:style>
      </p:sp>
      <p:sp>
        <p:nvSpPr>
          <p:cNvPr id="107" name="TextShape 3"/>
          <p:cNvSpPr txBox="1"/>
          <p:nvPr/>
        </p:nvSpPr>
        <p:spPr>
          <a:xfrm>
            <a:off x="484200" y="1008000"/>
            <a:ext cx="8011800" cy="1052280"/>
          </a:xfrm>
          <a:prstGeom prst="rect">
            <a:avLst/>
          </a:prstGeom>
          <a:noFill/>
          <a:ln>
            <a:noFill/>
          </a:ln>
        </p:spPr>
        <p:txBody>
          <a:bodyPr anchor="ctr"/>
          <a:p>
            <a:pPr algn="ctr">
              <a:lnSpc>
                <a:spcPct val="100000"/>
              </a:lnSpc>
              <a:buFont typeface="Arial"/>
              <a:buChar char="•"/>
            </a:pPr>
            <a:r>
              <a:rPr lang="it-IT" sz="3200" spc="-1" strike="noStrike">
                <a:solidFill>
                  <a:srgbClr val="000000"/>
                </a:solidFill>
                <a:uFill>
                  <a:solidFill>
                    <a:srgbClr val="ffffff"/>
                  </a:solidFill>
                </a:uFill>
                <a:latin typeface="Calibri"/>
              </a:rPr>
              <a:t>Alcuni aggettivi che sintetizzano il percorso della seconda annualità</a:t>
            </a:r>
            <a:endParaRPr/>
          </a:p>
        </p:txBody>
      </p:sp>
      <p:pic>
        <p:nvPicPr>
          <p:cNvPr id="108" name="Picture 6" descr=""/>
          <p:cNvPicPr/>
          <p:nvPr/>
        </p:nvPicPr>
        <p:blipFill>
          <a:blip r:embed="rId1"/>
          <a:srcRect l="0" t="0" r="0" b="85506"/>
          <a:stretch/>
        </p:blipFill>
        <p:spPr>
          <a:xfrm>
            <a:off x="0" y="0"/>
            <a:ext cx="9143640" cy="1007640"/>
          </a:xfrm>
          <a:prstGeom prst="rect">
            <a:avLst/>
          </a:prstGeom>
          <a:ln>
            <a:noFill/>
          </a:ln>
        </p:spPr>
      </p:pic>
      <p:sp>
        <p:nvSpPr>
          <p:cNvPr id="109" name="CustomShape 4"/>
          <p:cNvSpPr/>
          <p:nvPr/>
        </p:nvSpPr>
        <p:spPr>
          <a:xfrm>
            <a:off x="2286000" y="2828880"/>
            <a:ext cx="4571640" cy="913320"/>
          </a:xfrm>
          <a:prstGeom prst="rect">
            <a:avLst/>
          </a:prstGeom>
          <a:noFill/>
          <a:ln>
            <a:noFill/>
          </a:ln>
        </p:spPr>
        <p:style>
          <a:lnRef idx="0"/>
          <a:fillRef idx="0"/>
          <a:effectRef idx="0"/>
          <a:fontRef idx="minor"/>
        </p:style>
        <p:txBody>
          <a:bodyPr lIns="90000" rIns="90000" tIns="45000" bIns="45000"/>
          <a:p>
            <a:pPr marL="343080" indent="-342720">
              <a:lnSpc>
                <a:spcPct val="100000"/>
              </a:lnSpc>
            </a:pPr>
            <a:r>
              <a:rPr lang="it-IT" sz="1800" spc="-1" strike="noStrike">
                <a:solidFill>
                  <a:srgbClr val="ffffff"/>
                </a:solidFill>
                <a:uFill>
                  <a:solidFill>
                    <a:srgbClr val="ffffff"/>
                  </a:solidFill>
                </a:uFill>
                <a:latin typeface="Source Sans Pro"/>
              </a:rPr>
              <a:t>E’ un progetto che ha un sistema di organizzazione complesso e un sistema di valutazione altrettanto articolato</a:t>
            </a:r>
            <a:endParaRPr/>
          </a:p>
        </p:txBody>
      </p:sp>
      <p:sp>
        <p:nvSpPr>
          <p:cNvPr id="110" name="CustomShape 5"/>
          <p:cNvSpPr/>
          <p:nvPr/>
        </p:nvSpPr>
        <p:spPr>
          <a:xfrm>
            <a:off x="1007640" y="2493000"/>
            <a:ext cx="7128360" cy="2284920"/>
          </a:xfrm>
          <a:prstGeom prst="rect">
            <a:avLst/>
          </a:prstGeom>
          <a:noFill/>
          <a:ln>
            <a:noFill/>
          </a:ln>
        </p:spPr>
        <p:style>
          <a:lnRef idx="0"/>
          <a:fillRef idx="0"/>
          <a:effectRef idx="0"/>
          <a:fontRef idx="minor"/>
        </p:style>
        <p:txBody>
          <a:bodyPr lIns="90000" rIns="90000" tIns="45000" bIns="45000"/>
          <a:p>
            <a:pPr>
              <a:lnSpc>
                <a:spcPct val="100000"/>
              </a:lnSpc>
            </a:pPr>
            <a:r>
              <a:rPr b="1" lang="it-IT" sz="3600" spc="-1" strike="noStrike">
                <a:solidFill>
                  <a:srgbClr val="af1e1a"/>
                </a:solidFill>
                <a:uFill>
                  <a:solidFill>
                    <a:srgbClr val="ffffff"/>
                  </a:solidFill>
                </a:uFill>
                <a:latin typeface="Calibri"/>
              </a:rPr>
              <a:t>DIFFICILE</a:t>
            </a:r>
            <a:endParaRPr/>
          </a:p>
          <a:p>
            <a:pPr>
              <a:lnSpc>
                <a:spcPct val="100000"/>
              </a:lnSpc>
            </a:pPr>
            <a:r>
              <a:rPr b="1" lang="it-IT" sz="3600" spc="-1" strike="noStrike">
                <a:solidFill>
                  <a:srgbClr val="af1e1a"/>
                </a:solidFill>
                <a:uFill>
                  <a:solidFill>
                    <a:srgbClr val="ffffff"/>
                  </a:solidFill>
                </a:uFill>
                <a:latin typeface="Calibri"/>
              </a:rPr>
              <a:t>CAOTICO            «sana» confusione</a:t>
            </a:r>
            <a:r>
              <a:rPr b="1" lang="it-IT" sz="3600" spc="-1" strike="noStrike">
                <a:solidFill>
                  <a:srgbClr val="af1e1a"/>
                </a:solidFill>
                <a:uFill>
                  <a:solidFill>
                    <a:srgbClr val="ffffff"/>
                  </a:solidFill>
                </a:uFill>
                <a:latin typeface="Calibri"/>
              </a:rPr>
              <a:t>
</a:t>
            </a:r>
            <a:r>
              <a:rPr b="1" lang="it-IT" sz="3600" spc="-1" strike="noStrike">
                <a:solidFill>
                  <a:srgbClr val="af1e1a"/>
                </a:solidFill>
                <a:uFill>
                  <a:solidFill>
                    <a:srgbClr val="ffffff"/>
                  </a:solidFill>
                </a:uFill>
                <a:latin typeface="Calibri"/>
              </a:rPr>
              <a:t>APPASSIONANTE</a:t>
            </a:r>
            <a:r>
              <a:rPr b="1" lang="it-IT" sz="3600" spc="-1" strike="noStrike">
                <a:solidFill>
                  <a:srgbClr val="af1e1a"/>
                </a:solidFill>
                <a:uFill>
                  <a:solidFill>
                    <a:srgbClr val="ffffff"/>
                  </a:solidFill>
                </a:uFill>
                <a:latin typeface="Calibri"/>
              </a:rPr>
              <a:t>
</a:t>
            </a:r>
            <a:r>
              <a:rPr b="1" lang="it-IT" sz="3600" spc="-1" strike="noStrike">
                <a:solidFill>
                  <a:srgbClr val="af1e1a"/>
                </a:solidFill>
                <a:uFill>
                  <a:solidFill>
                    <a:srgbClr val="ffffff"/>
                  </a:solidFill>
                </a:uFill>
                <a:latin typeface="Calibri"/>
              </a:rPr>
              <a:t>SORPRENDENTE</a:t>
            </a:r>
            <a:endParaRPr/>
          </a:p>
        </p:txBody>
      </p:sp>
      <p:sp>
        <p:nvSpPr>
          <p:cNvPr id="111" name="CustomShape 6"/>
          <p:cNvSpPr/>
          <p:nvPr/>
        </p:nvSpPr>
        <p:spPr>
          <a:xfrm>
            <a:off x="3348000" y="3225600"/>
            <a:ext cx="431640" cy="287640"/>
          </a:xfrm>
          <a:prstGeom prst="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Tree>
  </p:cSld>
  <p:timing>
    <p:tnLst>
      <p:par>
        <p:cTn id="45" dur="indefinite" restart="never" nodeType="tmRoot">
          <p:childTnLst>
            <p:seq>
              <p:cTn id="46" dur="indefinite" nodeType="mainSeq">
                <p:childTnLst>
                  <p:par>
                    <p:cTn id="47" fill="hold">
                      <p:stCondLst>
                        <p:cond delay="indefinite"/>
                      </p:stCondLst>
                      <p:childTnLst>
                        <p:par>
                          <p:cTn id="48" fill="hold">
                            <p:stCondLst>
                              <p:cond delay="0"/>
                            </p:stCondLst>
                            <p:childTnLst>
                              <p:par>
                                <p:cTn id="49" nodeType="clickEffect" fill="hold" presetClass="entr" presetID="6" presetSubtype="16">
                                  <p:stCondLst>
                                    <p:cond delay="0"/>
                                  </p:stCondLst>
                                  <p:childTnLst>
                                    <p:set>
                                      <p:cBhvr>
                                        <p:cTn id="50" dur="1" fill="hold">
                                          <p:stCondLst>
                                            <p:cond delay="0"/>
                                          </p:stCondLst>
                                        </p:cTn>
                                        <p:tgtEl>
                                          <p:spTgt spid="110">
                                            <p:txEl>
                                              <p:pRg st="0" end="10"/>
                                            </p:txEl>
                                          </p:spTgt>
                                        </p:tgtEl>
                                        <p:attrNameLst>
                                          <p:attrName>style.visibility</p:attrName>
                                        </p:attrNameLst>
                                      </p:cBhvr>
                                      <p:to>
                                        <p:strVal val="visible"/>
                                      </p:to>
                                    </p:set>
                                    <p:animEffect filter="circle(in)" transition="out">
                                      <p:cBhvr additive="repl">
                                        <p:cTn id="51" dur="2000"/>
                                        <p:tgtEl>
                                          <p:spTgt spid="110">
                                            <p:txEl>
                                              <p:pRg st="0" end="10"/>
                                            </p:txEl>
                                          </p:spTgt>
                                        </p:tgtEl>
                                      </p:cBhvr>
                                    </p:animEffect>
                                  </p:childTnLst>
                                </p:cTn>
                              </p:par>
                            </p:childTnLst>
                          </p:cTn>
                        </p:par>
                      </p:childTnLst>
                    </p:cTn>
                  </p:par>
                  <p:par>
                    <p:cTn id="52" fill="hold">
                      <p:stCondLst>
                        <p:cond delay="indefinite"/>
                      </p:stCondLst>
                      <p:childTnLst>
                        <p:par>
                          <p:cTn id="53" fill="hold">
                            <p:stCondLst>
                              <p:cond delay="0"/>
                            </p:stCondLst>
                            <p:childTnLst>
                              <p:par>
                                <p:cTn id="54" nodeType="clickEffect" fill="hold" presetClass="entr" presetID="6" presetSubtype="16">
                                  <p:stCondLst>
                                    <p:cond delay="0"/>
                                  </p:stCondLst>
                                  <p:childTnLst>
                                    <p:set>
                                      <p:cBhvr>
                                        <p:cTn id="55" dur="1" fill="hold">
                                          <p:stCondLst>
                                            <p:cond delay="0"/>
                                          </p:stCondLst>
                                        </p:cTn>
                                        <p:tgtEl>
                                          <p:spTgt spid="110">
                                            <p:txEl>
                                              <p:pRg st="10" end="74"/>
                                            </p:txEl>
                                          </p:spTgt>
                                        </p:tgtEl>
                                        <p:attrNameLst>
                                          <p:attrName>style.visibility</p:attrName>
                                        </p:attrNameLst>
                                      </p:cBhvr>
                                      <p:to>
                                        <p:strVal val="visible"/>
                                      </p:to>
                                    </p:set>
                                    <p:animEffect filter="circle(in)" transition="out">
                                      <p:cBhvr additive="repl">
                                        <p:cTn id="56" dur="2000"/>
                                        <p:tgtEl>
                                          <p:spTgt spid="110">
                                            <p:txEl>
                                              <p:pRg st="10" end="74"/>
                                            </p:txEl>
                                          </p:spTgt>
                                        </p:tgtEl>
                                      </p:cBhvr>
                                    </p:animEffect>
                                  </p:childTnLst>
                                </p:cTn>
                              </p:par>
                            </p:childTnLst>
                          </p:cTn>
                        </p:par>
                      </p:childTnLst>
                    </p:cTn>
                  </p:par>
                  <p:par>
                    <p:cTn id="57" fill="hold">
                      <p:stCondLst>
                        <p:cond delay="indefinite"/>
                      </p:stCondLst>
                      <p:childTnLst>
                        <p:par>
                          <p:cTn id="58" fill="hold">
                            <p:stCondLst>
                              <p:cond delay="0"/>
                            </p:stCondLst>
                            <p:childTnLst>
                              <p:par>
                                <p:cTn id="59" nodeType="clickEffect" fill="hold" presetClass="emph" presetID="16">
                                  <p:stCondLst>
                                    <p:cond delay="0"/>
                                  </p:stCondLst>
                                  <p:childTnLst>
                                    <p:set>
                                      <p:cBhvr>
                                        <p:cTn id="60" dur="500" fill="hold"/>
                                        <p:tgtEl>
                                          <p:spTgt spid="110">
                                            <p:txEl>
                                              <p:pRg st="0" end="10"/>
                                            </p:txEl>
                                          </p:spTgt>
                                        </p:tgtEl>
                                        <p:attrNameLst>
                                          <p:attrName/>
                                        </p:attrNameLst>
                                      </p:cBhvr>
                                      <p:to>
                                        <p:strVal val="rgb(77,80,-64)"/>
                                      </p:to>
                                    </p:set>
                                    <p:set>
                                      <p:cBhvr>
                                        <p:cTn id="61" dur="500" fill="hold"/>
                                        <p:tgtEl>
                                          <p:spTgt spid="110">
                                            <p:txEl>
                                              <p:pRg st="0" end="10"/>
                                            </p:txEl>
                                          </p:spTgt>
                                        </p:tgtEl>
                                        <p:attrNameLst>
                                          <p:attrName/>
                                        </p:attrNameLst>
                                      </p:cBhvr>
                                      <p:to>
                                        <p:strVal val="rgb(77,80,-64)"/>
                                      </p:to>
                                    </p:set>
                                    <p:set>
                                      <p:cBhvr>
                                        <p:cTn id="62" dur="500" fill="hold"/>
                                        <p:tgtEl>
                                          <p:spTgt spid="110">
                                            <p:txEl>
                                              <p:pRg st="0" end="10"/>
                                            </p:txEl>
                                          </p:spTgt>
                                        </p:tgtEl>
                                        <p:attrNameLst>
                                          <p:attrName/>
                                        </p:attrNameLst>
                                      </p:cBhvr>
                                      <p:to/>
                                    </p:set>
                                  </p:childTnLst>
                                </p:cTn>
                              </p:par>
                              <p:par>
                                <p:cTn id="63" nodeType="withEffect" fill="hold" presetClass="emph" presetID="16">
                                  <p:stCondLst>
                                    <p:cond delay="0"/>
                                  </p:stCondLst>
                                  <p:childTnLst>
                                    <p:set>
                                      <p:cBhvr>
                                        <p:cTn id="64" dur="500" fill="hold"/>
                                        <p:tgtEl>
                                          <p:spTgt spid="110">
                                            <p:txEl>
                                              <p:pRg st="10" end="74"/>
                                            </p:txEl>
                                          </p:spTgt>
                                        </p:tgtEl>
                                        <p:attrNameLst>
                                          <p:attrName/>
                                        </p:attrNameLst>
                                      </p:cBhvr>
                                      <p:to>
                                        <p:strVal val="rgb(77,80,-64)"/>
                                      </p:to>
                                    </p:set>
                                    <p:set>
                                      <p:cBhvr>
                                        <p:cTn id="65" dur="500" fill="hold"/>
                                        <p:tgtEl>
                                          <p:spTgt spid="110">
                                            <p:txEl>
                                              <p:pRg st="10" end="74"/>
                                            </p:txEl>
                                          </p:spTgt>
                                        </p:tgtEl>
                                        <p:attrNameLst>
                                          <p:attrName/>
                                        </p:attrNameLst>
                                      </p:cBhvr>
                                      <p:to>
                                        <p:strVal val="rgb(77,80,-64)"/>
                                      </p:to>
                                    </p:set>
                                    <p:set>
                                      <p:cBhvr>
                                        <p:cTn id="66" dur="500" fill="hold"/>
                                        <p:tgtEl>
                                          <p:spTgt spid="110">
                                            <p:txEl>
                                              <p:pRg st="10" end="74"/>
                                            </p:txEl>
                                          </p:spTgt>
                                        </p:tgtEl>
                                        <p:attrNameLst>
                                          <p:attrName/>
                                        </p:attrNameLst>
                                      </p:cBhvr>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2" name="TextShape 1"/>
          <p:cNvSpPr txBox="1"/>
          <p:nvPr/>
        </p:nvSpPr>
        <p:spPr>
          <a:xfrm>
            <a:off x="360360" y="1655640"/>
            <a:ext cx="8422920" cy="4750920"/>
          </a:xfrm>
          <a:prstGeom prst="rect">
            <a:avLst/>
          </a:prstGeom>
          <a:noFill/>
          <a:ln>
            <a:noFill/>
          </a:ln>
        </p:spPr>
        <p:txBody>
          <a:bodyPr/>
          <a:p>
            <a:pPr>
              <a:lnSpc>
                <a:spcPct val="100000"/>
              </a:lnSpc>
            </a:pPr>
            <a:endParaRPr/>
          </a:p>
          <a:p>
            <a:pPr>
              <a:lnSpc>
                <a:spcPct val="100000"/>
              </a:lnSpc>
            </a:pPr>
            <a:endParaRPr/>
          </a:p>
        </p:txBody>
      </p:sp>
      <p:sp>
        <p:nvSpPr>
          <p:cNvPr id="113" name="CustomShape 2"/>
          <p:cNvSpPr/>
          <p:nvPr/>
        </p:nvSpPr>
        <p:spPr>
          <a:xfrm>
            <a:off x="684360" y="4869000"/>
            <a:ext cx="7640280" cy="2222280"/>
          </a:xfrm>
          <a:prstGeom prst="rect">
            <a:avLst/>
          </a:prstGeom>
          <a:noFill/>
          <a:ln>
            <a:noFill/>
          </a:ln>
        </p:spPr>
        <p:style>
          <a:lnRef idx="0"/>
          <a:fillRef idx="0"/>
          <a:effectRef idx="0"/>
          <a:fontRef idx="minor"/>
        </p:style>
      </p:sp>
      <p:pic>
        <p:nvPicPr>
          <p:cNvPr id="114" name="Picture 6" descr=""/>
          <p:cNvPicPr/>
          <p:nvPr/>
        </p:nvPicPr>
        <p:blipFill>
          <a:blip r:embed="rId1"/>
          <a:srcRect l="0" t="0" r="0" b="85506"/>
          <a:stretch/>
        </p:blipFill>
        <p:spPr>
          <a:xfrm>
            <a:off x="0" y="0"/>
            <a:ext cx="9143640" cy="1007640"/>
          </a:xfrm>
          <a:prstGeom prst="rect">
            <a:avLst/>
          </a:prstGeom>
          <a:ln>
            <a:noFill/>
          </a:ln>
        </p:spPr>
      </p:pic>
      <p:sp>
        <p:nvSpPr>
          <p:cNvPr id="115" name="TextShape 3"/>
          <p:cNvSpPr txBox="1"/>
          <p:nvPr/>
        </p:nvSpPr>
        <p:spPr>
          <a:xfrm>
            <a:off x="457200" y="1600200"/>
            <a:ext cx="8229240" cy="4525560"/>
          </a:xfrm>
          <a:prstGeom prst="rect">
            <a:avLst/>
          </a:prstGeom>
          <a:noFill/>
          <a:ln>
            <a:noFill/>
          </a:ln>
        </p:spPr>
        <p:txBody>
          <a:bodyPr/>
          <a:p>
            <a:pPr>
              <a:lnSpc>
                <a:spcPct val="100000"/>
              </a:lnSpc>
            </a:pPr>
            <a:r>
              <a:rPr lang="it-IT" sz="8000" spc="-1" strike="noStrike">
                <a:solidFill>
                  <a:srgbClr val="e46c0a"/>
                </a:solidFill>
                <a:uFill>
                  <a:solidFill>
                    <a:srgbClr val="ffffff"/>
                  </a:solidFill>
                </a:uFill>
                <a:latin typeface="AR HERMANN"/>
              </a:rPr>
              <a:t>Dove Il sorprendente e l’appassionante sono….</a:t>
            </a:r>
            <a:endParaRPr/>
          </a:p>
        </p:txBody>
      </p:sp>
    </p:spTree>
  </p:cSld>
  <p:timing>
    <p:tnLst>
      <p:par>
        <p:cTn id="67" dur="indefinite" restart="never" nodeType="tmRoot">
          <p:childTnLst>
            <p:seq>
              <p:cTn id="68"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6" name="TextShape 1"/>
          <p:cNvSpPr txBox="1"/>
          <p:nvPr/>
        </p:nvSpPr>
        <p:spPr>
          <a:xfrm rot="20221200">
            <a:off x="3097080" y="945360"/>
            <a:ext cx="3360240" cy="738000"/>
          </a:xfrm>
          <a:prstGeom prst="rect">
            <a:avLst/>
          </a:prstGeom>
          <a:solidFill>
            <a:srgbClr val="92d050"/>
          </a:solidFill>
          <a:ln>
            <a:noFill/>
          </a:ln>
        </p:spPr>
        <p:txBody>
          <a:bodyPr anchor="ctr"/>
          <a:p>
            <a:pPr algn="ctr">
              <a:lnSpc>
                <a:spcPct val="100000"/>
              </a:lnSpc>
            </a:pPr>
            <a:r>
              <a:rPr b="1" lang="it-IT" sz="5400" spc="-1" strike="noStrike">
                <a:solidFill>
                  <a:srgbClr val="4f81bd"/>
                </a:solidFill>
                <a:uFill>
                  <a:solidFill>
                    <a:srgbClr val="ffffff"/>
                  </a:solidFill>
                </a:uFill>
                <a:latin typeface="Calibri"/>
              </a:rPr>
              <a:t>
</a:t>
            </a:r>
            <a:r>
              <a:rPr b="1" lang="it-IT" sz="6000" spc="-1" strike="noStrike">
                <a:solidFill>
                  <a:srgbClr val="4f81bd"/>
                </a:solidFill>
                <a:uFill>
                  <a:solidFill>
                    <a:srgbClr val="ffffff"/>
                  </a:solidFill>
                </a:uFill>
                <a:latin typeface="Calibri"/>
              </a:rPr>
              <a:t>Bari</a:t>
            </a:r>
            <a:r>
              <a:rPr b="1" lang="it-IT" sz="6000" spc="-1" strike="noStrike">
                <a:solidFill>
                  <a:srgbClr val="4f81bd"/>
                </a:solidFill>
                <a:uFill>
                  <a:solidFill>
                    <a:srgbClr val="ffffff"/>
                  </a:solidFill>
                </a:uFill>
                <a:latin typeface="Calibri"/>
              </a:rPr>
              <a:t>
</a:t>
            </a:r>
            <a:endParaRPr/>
          </a:p>
        </p:txBody>
      </p:sp>
      <p:pic>
        <p:nvPicPr>
          <p:cNvPr id="117" name="Immagine 4" descr=""/>
          <p:cNvPicPr/>
          <p:nvPr/>
        </p:nvPicPr>
        <p:blipFill>
          <a:blip r:embed="rId1"/>
          <a:stretch/>
        </p:blipFill>
        <p:spPr>
          <a:xfrm>
            <a:off x="0" y="3613680"/>
            <a:ext cx="3239640" cy="3239640"/>
          </a:xfrm>
          <a:prstGeom prst="rect">
            <a:avLst/>
          </a:prstGeom>
          <a:ln>
            <a:noFill/>
          </a:ln>
        </p:spPr>
      </p:pic>
      <p:pic>
        <p:nvPicPr>
          <p:cNvPr id="118" name="Immagine 5" descr=""/>
          <p:cNvPicPr/>
          <p:nvPr/>
        </p:nvPicPr>
        <p:blipFill>
          <a:blip r:embed="rId2"/>
          <a:stretch/>
        </p:blipFill>
        <p:spPr>
          <a:xfrm>
            <a:off x="0" y="-46440"/>
            <a:ext cx="3239640" cy="3239640"/>
          </a:xfrm>
          <a:prstGeom prst="rect">
            <a:avLst/>
          </a:prstGeom>
          <a:ln>
            <a:noFill/>
          </a:ln>
        </p:spPr>
      </p:pic>
      <p:pic>
        <p:nvPicPr>
          <p:cNvPr id="119" name="Immagine 6" descr=""/>
          <p:cNvPicPr/>
          <p:nvPr/>
        </p:nvPicPr>
        <p:blipFill>
          <a:blip r:embed="rId3"/>
          <a:stretch/>
        </p:blipFill>
        <p:spPr>
          <a:xfrm>
            <a:off x="5904000" y="3605040"/>
            <a:ext cx="3239640" cy="3239640"/>
          </a:xfrm>
          <a:prstGeom prst="rect">
            <a:avLst/>
          </a:prstGeom>
          <a:ln>
            <a:noFill/>
          </a:ln>
        </p:spPr>
      </p:pic>
      <p:pic>
        <p:nvPicPr>
          <p:cNvPr id="120" name="Immagine 7" descr=""/>
          <p:cNvPicPr/>
          <p:nvPr/>
        </p:nvPicPr>
        <p:blipFill>
          <a:blip r:embed="rId4"/>
          <a:stretch/>
        </p:blipFill>
        <p:spPr>
          <a:xfrm>
            <a:off x="5904000" y="-46440"/>
            <a:ext cx="3239640" cy="3239640"/>
          </a:xfrm>
          <a:prstGeom prst="rect">
            <a:avLst/>
          </a:prstGeom>
          <a:ln>
            <a:noFill/>
          </a:ln>
        </p:spPr>
      </p:pic>
      <p:pic>
        <p:nvPicPr>
          <p:cNvPr id="121" name="Segnaposto contenuto 3" descr=""/>
          <p:cNvPicPr/>
          <p:nvPr/>
        </p:nvPicPr>
        <p:blipFill>
          <a:blip r:embed="rId5"/>
          <a:stretch/>
        </p:blipFill>
        <p:spPr>
          <a:xfrm>
            <a:off x="3240000" y="2353680"/>
            <a:ext cx="2663640" cy="2519640"/>
          </a:xfrm>
          <a:prstGeom prst="rect">
            <a:avLst/>
          </a:prstGeom>
          <a:ln>
            <a:noFill/>
          </a:ln>
        </p:spPr>
      </p:pic>
    </p:spTree>
  </p:cSld>
  <p:timing>
    <p:tnLst>
      <p:par>
        <p:cTn id="69" dur="indefinite" restart="never" nodeType="tmRoot">
          <p:childTnLst>
            <p:seq>
              <p:cTn id="70"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2" name="CustomShape 1"/>
          <p:cNvSpPr/>
          <p:nvPr/>
        </p:nvSpPr>
        <p:spPr>
          <a:xfrm rot="19903800">
            <a:off x="3082680" y="2843280"/>
            <a:ext cx="2978280" cy="738000"/>
          </a:xfrm>
          <a:prstGeom prst="rect">
            <a:avLst/>
          </a:prstGeom>
          <a:solidFill>
            <a:srgbClr val="92d050"/>
          </a:solidFill>
          <a:ln>
            <a:noFill/>
          </a:ln>
        </p:spPr>
        <p:style>
          <a:lnRef idx="0"/>
          <a:fillRef idx="0"/>
          <a:effectRef idx="0"/>
          <a:fontRef idx="minor"/>
        </p:style>
        <p:txBody>
          <a:bodyPr anchor="ctr"/>
          <a:p>
            <a:pPr algn="ctr">
              <a:lnSpc>
                <a:spcPct val="100000"/>
              </a:lnSpc>
            </a:pPr>
            <a:r>
              <a:rPr b="1" lang="it-IT" sz="5400" spc="-1" strike="noStrike">
                <a:solidFill>
                  <a:srgbClr val="4f81bd"/>
                </a:solidFill>
                <a:uFill>
                  <a:solidFill>
                    <a:srgbClr val="ffffff"/>
                  </a:solidFill>
                </a:uFill>
                <a:latin typeface="Calibri"/>
              </a:rPr>
              <a:t>
</a:t>
            </a:r>
            <a:r>
              <a:rPr b="1" lang="it-IT" sz="6000" spc="-1" strike="noStrike">
                <a:solidFill>
                  <a:srgbClr val="4f81bd"/>
                </a:solidFill>
                <a:uFill>
                  <a:solidFill>
                    <a:srgbClr val="ffffff"/>
                  </a:solidFill>
                </a:uFill>
                <a:latin typeface="Calibri"/>
              </a:rPr>
              <a:t>Bari</a:t>
            </a:r>
            <a:r>
              <a:rPr b="1" lang="it-IT" sz="6000" spc="-1" strike="noStrike">
                <a:solidFill>
                  <a:srgbClr val="4f81bd"/>
                </a:solidFill>
                <a:uFill>
                  <a:solidFill>
                    <a:srgbClr val="ffffff"/>
                  </a:solidFill>
                </a:uFill>
                <a:latin typeface="Calibri"/>
              </a:rPr>
              <a:t>
</a:t>
            </a:r>
            <a:endParaRPr/>
          </a:p>
        </p:txBody>
      </p:sp>
      <p:pic>
        <p:nvPicPr>
          <p:cNvPr id="123" name="Segnaposto contenuto 4" descr=""/>
          <p:cNvPicPr/>
          <p:nvPr/>
        </p:nvPicPr>
        <p:blipFill>
          <a:blip r:embed="rId1"/>
          <a:stretch/>
        </p:blipFill>
        <p:spPr>
          <a:xfrm>
            <a:off x="5499000" y="0"/>
            <a:ext cx="3644640" cy="6872760"/>
          </a:xfrm>
          <a:prstGeom prst="rect">
            <a:avLst/>
          </a:prstGeom>
          <a:ln>
            <a:noFill/>
          </a:ln>
        </p:spPr>
      </p:pic>
      <p:pic>
        <p:nvPicPr>
          <p:cNvPr id="124" name="" descr=""/>
          <p:cNvPicPr/>
          <p:nvPr/>
        </p:nvPicPr>
        <p:blipFill>
          <a:blip r:embed="rId2"/>
          <a:stretch/>
        </p:blipFill>
        <p:spPr>
          <a:xfrm>
            <a:off x="360" y="-12600"/>
            <a:ext cx="3645000" cy="6870600"/>
          </a:xfrm>
          <a:prstGeom prst="rect">
            <a:avLst/>
          </a:prstGeom>
          <a:ln>
            <a:noFill/>
          </a:ln>
        </p:spPr>
      </p:pic>
    </p:spTree>
  </p:cSld>
  <p:timing>
    <p:tnLst>
      <p:par>
        <p:cTn id="71" dur="indefinite" restart="never" nodeType="tmRoot">
          <p:childTnLst>
            <p:seq>
              <p:cTn id="72"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25" name="Immagine 4" descr=""/>
          <p:cNvPicPr/>
          <p:nvPr/>
        </p:nvPicPr>
        <p:blipFill>
          <a:blip r:embed="rId1"/>
          <a:stretch/>
        </p:blipFill>
        <p:spPr>
          <a:xfrm>
            <a:off x="0" y="0"/>
            <a:ext cx="2699640" cy="2669040"/>
          </a:xfrm>
          <a:prstGeom prst="rect">
            <a:avLst/>
          </a:prstGeom>
          <a:ln>
            <a:noFill/>
          </a:ln>
        </p:spPr>
      </p:pic>
      <p:pic>
        <p:nvPicPr>
          <p:cNvPr id="126" name="Picture 2" descr=""/>
          <p:cNvPicPr/>
          <p:nvPr/>
        </p:nvPicPr>
        <p:blipFill>
          <a:blip r:embed="rId2"/>
          <a:srcRect l="0" t="12567" r="16258" b="5661"/>
          <a:stretch/>
        </p:blipFill>
        <p:spPr>
          <a:xfrm>
            <a:off x="2700000" y="560880"/>
            <a:ext cx="2969640" cy="2898360"/>
          </a:xfrm>
          <a:prstGeom prst="rect">
            <a:avLst/>
          </a:prstGeom>
          <a:ln>
            <a:noFill/>
          </a:ln>
        </p:spPr>
      </p:pic>
      <p:pic>
        <p:nvPicPr>
          <p:cNvPr id="127" name="Picture 3" descr=""/>
          <p:cNvPicPr/>
          <p:nvPr/>
        </p:nvPicPr>
        <p:blipFill>
          <a:blip r:embed="rId3"/>
          <a:stretch/>
        </p:blipFill>
        <p:spPr>
          <a:xfrm>
            <a:off x="2700000" y="3926880"/>
            <a:ext cx="2969640" cy="2969280"/>
          </a:xfrm>
          <a:prstGeom prst="rect">
            <a:avLst/>
          </a:prstGeom>
          <a:ln>
            <a:noFill/>
          </a:ln>
        </p:spPr>
      </p:pic>
      <p:sp>
        <p:nvSpPr>
          <p:cNvPr id="128" name="TextShape 1"/>
          <p:cNvSpPr txBox="1"/>
          <p:nvPr/>
        </p:nvSpPr>
        <p:spPr>
          <a:xfrm>
            <a:off x="2700000" y="-9000"/>
            <a:ext cx="2958480" cy="569880"/>
          </a:xfrm>
          <a:prstGeom prst="rect">
            <a:avLst/>
          </a:prstGeom>
          <a:solidFill>
            <a:srgbClr val="ffc000"/>
          </a:solidFill>
          <a:ln>
            <a:noFill/>
          </a:ln>
        </p:spPr>
        <p:txBody>
          <a:bodyPr/>
          <a:p>
            <a:pPr algn="ctr">
              <a:lnSpc>
                <a:spcPct val="100000"/>
              </a:lnSpc>
            </a:pPr>
            <a:r>
              <a:rPr b="1" lang="it-IT" sz="3200" spc="-1" strike="noStrike">
                <a:solidFill>
                  <a:srgbClr val="4bacc6"/>
                </a:solidFill>
                <a:uFill>
                  <a:solidFill>
                    <a:srgbClr val="ffffff"/>
                  </a:solidFill>
                </a:uFill>
                <a:latin typeface="Calibri"/>
              </a:rPr>
              <a:t>Genova</a:t>
            </a:r>
            <a:endParaRPr/>
          </a:p>
        </p:txBody>
      </p:sp>
      <p:pic>
        <p:nvPicPr>
          <p:cNvPr id="129" name="Immagine 9" descr=""/>
          <p:cNvPicPr/>
          <p:nvPr/>
        </p:nvPicPr>
        <p:blipFill>
          <a:blip r:embed="rId4"/>
          <a:stretch/>
        </p:blipFill>
        <p:spPr>
          <a:xfrm>
            <a:off x="0" y="2390760"/>
            <a:ext cx="2699640" cy="2307960"/>
          </a:xfrm>
          <a:prstGeom prst="rect">
            <a:avLst/>
          </a:prstGeom>
          <a:ln>
            <a:noFill/>
          </a:ln>
        </p:spPr>
      </p:pic>
      <p:pic>
        <p:nvPicPr>
          <p:cNvPr id="130" name="Immagine 10" descr=""/>
          <p:cNvPicPr/>
          <p:nvPr/>
        </p:nvPicPr>
        <p:blipFill>
          <a:blip r:embed="rId5"/>
          <a:stretch/>
        </p:blipFill>
        <p:spPr>
          <a:xfrm>
            <a:off x="0" y="5060160"/>
            <a:ext cx="2699640" cy="1856520"/>
          </a:xfrm>
          <a:prstGeom prst="rect">
            <a:avLst/>
          </a:prstGeom>
          <a:ln>
            <a:noFill/>
          </a:ln>
        </p:spPr>
      </p:pic>
      <p:pic>
        <p:nvPicPr>
          <p:cNvPr id="131" name="" descr=""/>
          <p:cNvPicPr/>
          <p:nvPr/>
        </p:nvPicPr>
        <p:blipFill>
          <a:blip r:embed="rId6"/>
          <a:stretch/>
        </p:blipFill>
        <p:spPr>
          <a:xfrm>
            <a:off x="5651640" y="304920"/>
            <a:ext cx="3429000" cy="6477120"/>
          </a:xfrm>
          <a:prstGeom prst="rect">
            <a:avLst/>
          </a:prstGeom>
          <a:ln>
            <a:noFill/>
          </a:ln>
        </p:spPr>
      </p:pic>
    </p:spTree>
  </p:cSld>
  <p:timing>
    <p:tnLst>
      <p:par>
        <p:cTn id="73" dur="indefinite" restart="never" nodeType="tmRoot">
          <p:childTnLst>
            <p:seq>
              <p:cTn id="74"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otalTime>254</TotalTime>
  <Application>LibreOffice/5.0.0.3$Windows_x86 LibreOffice_project/f79b5ba13f5e6cbad23f8038060e556217e66632</Application>
  <Paragraphs>100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2015-12-15T23:57:21Z</dcterms:created>
  <dc:creator>M. Teresa Tagliavent</dc:creator>
  <dc:language>it-IT</dc:language>
  <cp:lastModifiedBy>M. Teresa Tagliavent</cp:lastModifiedBy>
  <dcterms:modified xsi:type="dcterms:W3CDTF">2015-12-22T12:19:08Z</dcterms:modified>
  <cp:revision>21</cp:revision>
  <dc:title>Presentazione standard di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19</vt:i4>
  </property>
  <property fmtid="{D5CDD505-2E9C-101B-9397-08002B2CF9AE}" pid="8" name="PresentationFormat">
    <vt:lpwstr>Presentazione su schermo (4:3)</vt:lpwstr>
  </property>
  <property fmtid="{D5CDD505-2E9C-101B-9397-08002B2CF9AE}" pid="9" name="ScaleCrop">
    <vt:bool>0</vt:bool>
  </property>
  <property fmtid="{D5CDD505-2E9C-101B-9397-08002B2CF9AE}" pid="10" name="ShareDoc">
    <vt:bool>0</vt:bool>
  </property>
  <property fmtid="{D5CDD505-2E9C-101B-9397-08002B2CF9AE}" pid="11" name="Slides">
    <vt:i4>28</vt:i4>
  </property>
</Properties>
</file>